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F5A872-60A9-412D-A921-69A60481D006}">
          <p14:sldIdLst>
            <p14:sldId id="256"/>
          </p14:sldIdLst>
        </p14:section>
        <p14:section name="Untitled Section" id="{E8A7E643-9B6E-42D7-B38D-721E60C2F987}">
          <p14:sldIdLst>
            <p14:sldId id="257"/>
            <p14:sldId id="258"/>
            <p14:sldId id="259"/>
            <p14:sldId id="261"/>
            <p14:sldId id="260"/>
            <p14:sldId id="262"/>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traceFormat>
        <inkml:channelProperties>
          <inkml:channelProperty channel="X" name="resolution" value="175" units="1/cm"/>
          <inkml:channelProperty channel="Y" name="resolution" value="310.22726" units="1/cm"/>
        </inkml:channelProperties>
      </inkml:inkSource>
      <inkml:timestamp xml:id="ts0" timeString="2013-05-09T18:34:55.551"/>
    </inkml:context>
    <inkml:brush xml:id="br0">
      <inkml:brushProperty name="width" value="0.07" units="cm"/>
      <inkml:brushProperty name="height" value="0.07" units="cm"/>
      <inkml:brushProperty name="fitToCurve" value="1"/>
    </inkml:brush>
  </inkml:definitions>
  <inkml:traceGroup>
    <inkml:annotationXML>
      <emma:emma xmlns:emma="http://www.w3.org/2003/04/emma" version="1.0">
        <emma:interpretation id="{DBBF25E4-F15E-467A-B2C7-CAFA8E857D30}" emma:medium="tactile" emma:mode="ink">
          <msink:context xmlns:msink="http://schemas.microsoft.com/ink/2010/main" type="writingRegion" rotatedBoundingBox="38862,15399 38877,15399 38877,15414 38862,15414"/>
        </emma:interpretation>
      </emma:emma>
    </inkml:annotationXML>
    <inkml:traceGroup>
      <inkml:annotationXML>
        <emma:emma xmlns:emma="http://www.w3.org/2003/04/emma" version="1.0">
          <emma:interpretation id="{335A0765-2EDA-4B22-979E-C6A5A66AEDC4}" emma:medium="tactile" emma:mode="ink">
            <msink:context xmlns:msink="http://schemas.microsoft.com/ink/2010/main" type="paragraph" rotatedBoundingBox="38862,15399 38877,15399 38877,15414 38862,15414" alignmentLevel="1"/>
          </emma:interpretation>
        </emma:emma>
      </inkml:annotationXML>
      <inkml:traceGroup>
        <inkml:annotationXML>
          <emma:emma xmlns:emma="http://www.w3.org/2003/04/emma" version="1.0">
            <emma:interpretation id="{DEB66BFA-46B4-4C93-9327-6F3A2E88E800}" emma:medium="tactile" emma:mode="ink">
              <msink:context xmlns:msink="http://schemas.microsoft.com/ink/2010/main" type="line" rotatedBoundingBox="38862,15399 38877,15399 38877,15414 38862,15414"/>
            </emma:interpretation>
          </emma:emma>
        </inkml:annotationXML>
        <inkml:traceGroup>
          <inkml:annotationXML>
            <emma:emma xmlns:emma="http://www.w3.org/2003/04/emma" version="1.0">
              <emma:interpretation id="{6241ABD8-96DE-4B71-AB86-C199FFC92145}" emma:medium="tactile" emma:mode="ink">
                <msink:context xmlns:msink="http://schemas.microsoft.com/ink/2010/main" type="inkWord" rotatedBoundingBox="38862,15399 38877,15399 38877,15414 38862,15414"/>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0 0,'0'0,"0"0,0 0</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8:45.255"/>
    </inkml:context>
    <inkml:brush xml:id="br0">
      <inkml:brushProperty name="width" value="0.4" units="cm"/>
      <inkml:brushProperty name="height" value="0.8" units="cm"/>
      <inkml:brushProperty name="color" value="#00FF00"/>
      <inkml:brushProperty name="tip" value="rectangle"/>
      <inkml:brushProperty name="rasterOp" value="maskPen"/>
      <inkml:brushProperty name="fitToCurve" value="1"/>
    </inkml:brush>
  </inkml:definitions>
  <inkml:trace contextRef="#ctx0" brushRef="#br0">-13 267 36,'19'-2'91,"-19"2"3,0 0-45,0 0-13,-3-27-7,3 27-3,0 0-3,0 0-5,0 0-5,0 0-4,0 0-3,0 0-3,0 0-1,0 0-1,0 0-2,0 0 1,0 0 1,21 0 0,-21 0 4,29 7-1,-9-3 4,7 3 0,7-3 4,9 5 1,-2-6-1,8 3-1,3-6-2,7 3 1,0-3-3,4 2-2,5-4-2,0 2-1,-5 0 0,11 0 0,-6 0 0,2 0-1,2 2 0,-2 0 0,-4 5 1,-1-2-1,-1 1-1,1 1 1,1 0 1,1 0 0,1-1 0,0-1 1,4-1 1,-2 1 0,7 0 0,4-3 0,-4 0 0,9-2 1,0 0 0,-1 0 1,1-4 0,0 1 1,-2-1 0,4-1 0,-7 1 0,5-1 0,-3 1-1,3 1-2,2 1 1,0 2-1,5 0 1,-5 0 0,2-2 0,5-3 0,-4 3 0,-1 0 1,-9-5-1,5 5 0,-5-5-1,-4 3 0,2-1 0,-7 0-2,1 1 2,-1 2-1,0-3 0,1 1-1,1 4-1,-2-5 1,7 3-1,-2 0 1,0-1-2,0-1 0,-1 4 0,-3-2 1,4 2-1,-5 0 0,0 0 0,-4 4 0,2 1 0,2 1 0,0-3 1,5 6 0,-5-3 0,5 1 2,0-2-1,4 2 1,1-7 0,3 0 1,1 0 0,-2 0-1,6-9 0,0 4-1,-1-2 0,-4 0 0,1-2 0,0 0-1,0 0 1,0 0-1,-3 0 1,3 5-2,0-5 2,-5 0-2,3 4 1,-5 1-1,0-3 1,0 2-1,-2 1 0,2 2 0,-5-1 0,5 1 1,0 0-1,0 0 0,5-1-1,-12 1 1,3 2 0,-3 0 0,-7 0 1,3-2-2,-5 2 2,-4 0-1,-2 2 0,-1 0 1,7 1-1,-2-1 2,0-2 0,2 2 0,3-2 0,-3 2-1,5-2 1,0-2 0,2 0-1,2-3 0,-2 5 0,2-4 1,3-1-1,4 1 1,-5-1 0,5 1-1,0-3 0,-2 2 0,2 1 1,-2-1-1,2 1 0,-4 2 0,-3 2 0,2 0 0,1 0 1,-3 0-2,0 0 1,1 0-1,1 0 1,3 0 0,0 0-1,2-3 1,-5 1 0,5 0 1,1-3-2,3 5 2,1-4 0,-3-1-1,2-1 2,3 1-1,2 1 0,3-3-1,-1 2 1,-2-2-2,-2 3 0,-5-1 1,3 3-1,-7 0 0,-1 0 0,-3-1 0,-6-1 0,3 2 1,3 2 0,-10-3-1,2 3 1,1 0-1,-3 0 1,-2 3-2,2-3 2,1 4-1,1-4-1,-2 2 1,10-2 0,-3 3 1,2-3-1,7-3 1,0 3-1,-2 0 1,4-2 0,5 2-2,-5 0 2,7 0-2,0-2 2,0 2-2,7-2 2,2-1-3,0-3 3,-2 6-1,5-5 0,-3 3 0,-5 2 0,3 0 0,-4 0-2,-6 4 2,-3 1-1,1-1 0,-4 1-1,3-1 1,-1-1 0,-2 1 1,2-2 0,-2 5 0,7-2 0,-7-1 0,0 1 0,-4-1 1,-1 1-1,-4-3 0,-2 3 0,-5-1 0,-6 1-1,-3-3 1,-4 0-1,-5 0 1,0 1-1,-4-3 1,-8 2-1,1 0 1,0-2 0,-7 0-1,0 2 1,3-2 0,1 3-1,-1-3 1,4 0 0,-1 0 0,4 0 0,-1 0 0,-2-5 0,2 5 0,-2 0-1,0-2 1,-5 4-1,0-2 1,-2 0-1,0 0 1,5 2 0,-5 1-1,0-1 2,-4-2-2,-1 2-2,-22-2-3,30 5-8,-30-5-15,0 0-48,0 0-68,-7-27-5,-31-19 1,-14-19-5</inkml:trace>
</inkml:ink>
</file>

<file path=ppt/ink/ink11.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8:47.587"/>
    </inkml:context>
    <inkml:brush xml:id="br0">
      <inkml:brushProperty name="width" value="0.4" units="cm"/>
      <inkml:brushProperty name="height" value="0.8" units="cm"/>
      <inkml:brushProperty name="color" value="#00FF00"/>
      <inkml:brushProperty name="tip" value="rectangle"/>
      <inkml:brushProperty name="rasterOp" value="maskPen"/>
      <inkml:brushProperty name="fitToCurve" value="1"/>
    </inkml:brush>
  </inkml:definitions>
  <inkml:trace contextRef="#ctx0" brushRef="#br0">-1 364 1,'47'-13'26,"-47"13"44,38-25-44,-17 18-3,-21 7-3,31-11-2,-31 11 1,25-5 0,-25 5-2,0 0-1,0 0 1,23 9-3,-23-9 1,0 0 2,0 0 1,22 27 2,-22-27 0,34 14 1,-16-10-1,18 3-1,-2-2 0,14 1-5,4-3-1,11 1-3,5-4-1,6 5 0,5-8-1,9 3-1,3 0-1,4 3 0,4-1-2,3 3-1,-1-5-1,8 2 0,-8-2-1,5 0 1,-4-2 1,6-3 0,-6-2 1,2-2 0,-2 2 0,-3-2-1,-4 5-1,0-3 0,-1 0-1,-8 3-1,5-1 2,-6 1 1,-1-3 3,9 2 0,-3-4 1,7-2-1,0-2 1,7 1 0,-2-1-2,2-3-1,-3 7 0,1-2-2,-3 4 1,1 2-1,-3 5 0,0 3 1,0 1 1,4 1-1,-1 1 1,4-1 0,-3-3 1,8 0 0,-8 1-1,6-3 2,-1 0 0,2 2-2,-6-2 0,11 0-2,-5 7 1,5 0-1,2-1 0,0 6-3,-2-1 1,7 0 2,-5 3 0,0-5 1,0 4-1,3 1 1,-3-3-1,9 0 2,-4 3-1,-3-3-2,5-2 1,0 5 2,0-5-1,-2 0 0,-3 0 1,3-2 0,0-7 1,-1 4 1,1-6-1,4 0-1,-4-5 0,4 2 0,-6-1-1,-1-6 1,-2 3 0,-6 3-1,-8-3 0,3 4-1,2-4 1,-9 4-1,5 3 0,-7-2-1,4 1 0,1 1 0,1 0 0,1-3 1,0 3 2,1 0-2,-1 0 1,4 2-1,3-3 1,1 1 0,5 2 0,-4-2 0,7-3-2,-1 5 2,7 0-1,-4 0 0,0-2 0,4 2 0,2 0 0,-4 0-1,5 0 1,-8-2 0,6 2 0,-3 0 0,0-5-1,-3 1 0,-6 2 0,2-5 0,-2 2 0,-4-2-1,-1-2 0,5 0 1,-7 0 0,5 0-1,-3-4 1,-4 1-1,4 3 1,-4-2-1,2 2 1,-4 0-2,-3-4 1,5 8 2,0-9-2,0 8 2,0-1-2,0 0 1,4 0-1,-2 3 2,3 2-2,-10-1 0,5 3 0,-7-2 0,0 2 0,0 0 0,-2 0 1,0-2-1,-5 2 1,3 0-1,-3-2 0,-6 2 0,0-3 1,-10 3-2,1 0 1,-8 0 0,-3 0-2,-3-2 2,-5 2-2,0 0 3,-6-2-2,4 2 2,-4 0-1,-3 0 0,-4 0 0,0 0 0,-2 0 2,-5-5-2,-4 5 0,-5 5 0,-7-7 0,-20 2 0,29 0 0,-29 0-1,21 2 1,-21-2 0,29 13 0,-11-13-3,9 0 2,7 0 1,2 3 0,9-3 0,1 0 0,-1 2 1,-2-9-1,-7 9 3,-2-2-4,-9 0 1,-25 0 0,27 0 0,-27 0-1,0 0 1,0 0 0,0 0-1,0 0 1,0 0 0,0 0-1,0 0-3,0 0 1,0 0-5,0 0-1,0 0-10,0 0-17,-30-25-79,10 3-32,-16-19-1,-3-15-5</inkml:trace>
</inkml:ink>
</file>

<file path=ppt/ink/ink12.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8:56.088"/>
    </inkml:context>
    <inkml:brush xml:id="br0">
      <inkml:brushProperty name="width" value="0.5" units="cm"/>
      <inkml:brushProperty name="height" value="1" units="cm"/>
      <inkml:brushProperty name="color" value="#FF7321"/>
      <inkml:brushProperty name="tip" value="rectangle"/>
      <inkml:brushProperty name="rasterOp" value="maskPen"/>
      <inkml:brushProperty name="fitToCurve" value="1"/>
    </inkml:brush>
  </inkml:definitions>
  <inkml:trace contextRef="#ctx0" brushRef="#br0">-15 140 57,'0'0'94,"0"0"-1,0 0 2,18-4-65,-18 4-5,0 0-5,6-27 1,-6 27 1,0 0-1,0 0 1,5-25-1,-5 25-2,0 0-3,0 0-1,0 0-2,0 0-2,0 0 0,0 0 0,23-5-1,-23 5-1,33-4-2,-5 2-1,5-3-1,15 1 0,2-1-1,6 1-1,9-1 0,6 1 1,1-1 0,9 3-1,0-3 0,3 5 0,2-4 1,4 6 0,-4-2-1,2 2 1,-2-2 0,2 3 0,-2-1-1,2-2 0,0 0-1,-2 0 0,4 0-1,-2 0 0,-2 0-1,-3 2 0,3 3 2,-2-3-2,-3 2 1,0-1-1,-2 1 3,1 1-2,3 1 1,5-1 0,-2 4-1,2 0 0,7 5 1,2-1-1,0 3 2,0 2 0,5-2 2,2 2-1,-3-5 3,3 1-1,0-3 0,5 1-1,-8-6 1,8 1-1,-8-7-1,-1 5 0,-6-1-2,4-2 1,-10 3-1,-5 2 0,-2-1-1,-6 1 0,-7 0-1,-3 0 1,-8 2 0,-5-2 0,0 2 0,-7-3 1,-5 1-1,1 0 0,-5-3 0,-2 1 0,0-1 0,-5 3-1,-4-7 0,-2 3 0,-23-3 0,29 0 0,-29 0 0,0 0-1,0 0 1,0 0 0,20-3 0,-20 3 0,0 0-1,0 0 1,0 0 0,21 3-1,-21-3 1,0 0 0,25 4-1,-25-4 0,0 0-1,0 0-1,20 7-2,-20-7-2,0 0-6,0 0-13,0 0-22,0 0-93,-38-11-4,6-14 1,-9-9-3</inkml:trace>
</inkml:ink>
</file>

<file path=ppt/ink/ink13.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8:58.391"/>
    </inkml:context>
    <inkml:brush xml:id="br0">
      <inkml:brushProperty name="width" value="0.5" units="cm"/>
      <inkml:brushProperty name="height" value="1" units="cm"/>
      <inkml:brushProperty name="color" value="#FF7321"/>
      <inkml:brushProperty name="tip" value="rectangle"/>
      <inkml:brushProperty name="rasterOp" value="maskPen"/>
      <inkml:brushProperty name="fitToCurve" value="1"/>
    </inkml:brush>
  </inkml:definitions>
  <inkml:trace contextRef="#ctx0" brushRef="#br0">481 35 52,'9'27'99,"-9"-27"-7,0 0-35,0 0-47,-29-20-6,29 20-4,-30-7 1,8 4-3,-5 6 0,2 4 2,-7-1 0,3 3 0,-3 3-1,1-1 2,-5-2-2,6 2 3,1-2 2,6 0 4,-4-4 4,5 6 3,-1-9 4,23-2 3,-29 5 1,29-5 1,0 0-2,0 0-3,-18 4-3,18-4-5,0 0-3,0 0-3,0 0-2,0 0-1,0 0-1,0 0-1,0 0 0,0 0 0,0 0 1,24 25 3,-24-25 0,37 18 1,-15-6 2,10 1 1,2-2 1,13 3 0,-2-5 0,12 2-2,-1-2 0,7-2-1,1-2-1,8 4 0,-9-5-1,12 1 0,-8 4 0,1-5-1,4 3 0,1 4 0,-6-6 0,8 8 1,-7-6-1,-1 4 1,-1-4-1,-1 0 0,3-5 0,-2 5 0,1-2-1,6-3 0,-3 0-1,4-2-1,1 0 1,4 0 0,-5 2 1,3 1-1,-2-3 1,4 4 1,0-4-1,0 0 2,-5 2-1,5-2 1,0-4 0,3 2-1,-6-1 1,3-1-1,-2-1 0,-2 1-1,6 4 0,-2-5-1,0 5 1,2 0-1,1 0 1,4-2 0,-1 0-1,1 2 2,0-5-1,2 3 2,-2-5 0,0 3 0,0-5 0,-3 2-1,-2-2 1,5 2-2,-2-4 1,-7 6-3,2 1 1,2-5-1,-2 9 1,2-5 0,3 1 0,-5-1 0,0-2 0,7-2 2,2 3-1,-2-6 1,-5 1-1,5 2 1,0-5-1,-3 5 0,5-2 0,-2 2-2,0-2 1,0 2-1,0 0 0,-7 2 1,-3-2-1,-6 4 1,-2 1-1,-5 2 1,-4-1-1,-5 1 1,-2 0 0,-2 0-1,-5 2 0,0-3 1,-4 3-1,-3-2 1,3 0-1,-5 0-1,0 2 1,5-3 0,-1 3 1,3-2-1,3 2 0,-4-2 0,8 2 1,2 0 1,2 0-1,3 0-1,-1 0 1,1 0 0,1 0-1,-1 0 1,4 0-1,-2 0 1,4 0 0,-2 0 0,4-5 1,1 5 0,-1-2-1,5-3 1,0 5 0,-2-4-2,-5 4 2,5-5-1,-9 5-1,2 0 1,-5 0-1,-2 0 1,-2 0-1,3 3 1,-4-1-1,4 0 0,-1 0 0,-2 3 1,0-3 0,4-2 1,-2 3-1,1-3 2,-3 0-1,2-3 0,-2 3 0,-5-2 0,1 2-1,-8 0 0,-4 0-1,0-2 1,-6 2-1,1 4 1,-3-4-1,-1 0 0,-3 5 1,-1-5 0,0 0-1,-23 0 1,34 0 0,-34 0-1,20 4 1,-20-4-1,0 0 0,0 0 0,0 0 0,0 0-1,0 0 1,0 0-1,0 0-1,0 0-1,0 0-1,0 0-3,0 0-4,0 0-9,0 0-25,0 0-101,7-25-4,-10-11 0,-6-11-5</inkml:trace>
</inkml:ink>
</file>

<file path=ppt/ink/ink14.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9:43.163"/>
    </inkml:context>
    <inkml:brush xml:id="br0">
      <inkml:brushProperty name="width" value="0.1" units="cm"/>
      <inkml:brushProperty name="height" value="0.1" units="cm"/>
      <inkml:brushProperty name="color" value="#B51DFC"/>
      <inkml:brushProperty name="fitToCurve" value="1"/>
    </inkml:brush>
  </inkml:definitions>
  <inkml:traceGroup>
    <inkml:annotationXML>
      <emma:emma xmlns:emma="http://www.w3.org/2003/04/emma" version="1.0">
        <emma:interpretation id="{4619F0C9-8364-49CA-9CC4-6FAE190C30E1}" emma:medium="tactile" emma:mode="ink">
          <msink:context xmlns:msink="http://schemas.microsoft.com/ink/2010/main" type="writingRegion" rotatedBoundingBox="15986,12142 32366,11391 32682,18284 16301,19034"/>
        </emma:interpretation>
      </emma:emma>
    </inkml:annotationXML>
    <inkml:traceGroup>
      <inkml:annotationXML>
        <emma:emma xmlns:emma="http://www.w3.org/2003/04/emma" version="1.0">
          <emma:interpretation id="{ED79C8A1-237E-4A5F-B097-AA8AC2FAD334}" emma:medium="tactile" emma:mode="ink">
            <msink:context xmlns:msink="http://schemas.microsoft.com/ink/2010/main" type="paragraph" rotatedBoundingBox="21969,12398 22244,11839 22346,11889 22070,12448" alignmentLevel="2"/>
          </emma:interpretation>
        </emma:emma>
      </inkml:annotationXML>
      <inkml:traceGroup>
        <inkml:annotationXML>
          <emma:emma xmlns:emma="http://www.w3.org/2003/04/emma" version="1.0">
            <emma:interpretation id="{E9A19A02-A677-4DD0-A506-92C66EC86FC9}" emma:medium="tactile" emma:mode="ink">
              <msink:context xmlns:msink="http://schemas.microsoft.com/ink/2010/main" type="line" rotatedBoundingBox="21969,12397 22244,11839 22346,11889 22070,12448"/>
            </emma:interpretation>
          </emma:emma>
        </inkml:annotationXML>
        <inkml:traceGroup>
          <inkml:annotationXML>
            <emma:emma xmlns:emma="http://www.w3.org/2003/04/emma" version="1.0">
              <emma:interpretation id="{10BEDE19-D765-43B8-933F-0A7D0AB2ECDF}" emma:medium="tactile" emma:mode="ink">
                <msink:context xmlns:msink="http://schemas.microsoft.com/ink/2010/main" type="inkWord" rotatedBoundingBox="21969,12397 22244,11839 22346,11889 22070,12448"/>
              </emma:interpretation>
              <emma:one-of disjunction-type="recognition" id="oneOf0">
                <emma:interpretation id="interp0" emma:lang="en-US" emma:confidence="0">
                  <emma:literal>M</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I</emma:literal>
                </emma:interpretation>
                <emma:interpretation id="interp4" emma:lang="en-US" emma:confidence="0">
                  <emma:literal>Y</emma:literal>
                </emma:interpretation>
              </emma:one-of>
            </emma:emma>
          </inkml:annotationXML>
          <inkml:trace contextRef="#ctx0" brushRef="#br0">5775-4064 154,'30'11'118,"-30"-11"3,36 0 1,-36 0-69,18-20-32,-18 20 3,0 0-4,27-20 1,-27 20-3,0 0 0,0 0-2,0 0-3,0 0-6,0 0-2,0 0-3,0 0-1,-23 9-1,23-9 0,0 0 0,-22 9 0,22-9 0,0 0 1,0 0-1,0 0 1,0 0-1,0 0 1,0 0-1,0 0 0,0 0 0,0 0 0,0 0-1,0 0 0,0 0 1,0 0 0,0 0 0,0 0 0,0 0 0,0 0-1,18-27 2,-18 27-2,20-32 2,-9 7-2,3 2 1,2-10-2,-3 1 1,3-2 0,0 5 0,-5-5-1,5 2 1,-2 1-1,-3 1 1,0 1-1,-2 4 2,0-2-1,-4 7 1,1-1-1,-6 21 0,14-29 1,-14 29 0,9-20 0,-9 20-1,0 0 1,0 0 0,0 0-1,0 0 1,0 0 0,0 0 0,0 0 0,0 0-1,0 0 1,0 0-1,0 0 2,0 0-2,0 0 1,0 0 0,0 0-1,0 0 2,0 0-2,0 0 1,0 0-1,0 0 0,0 0 0,0 0 0,0 0 0,0 0-1,0 0 0,0 0 0,0 0 0,0 0 0,0 0 1,0 0-1,0 0 2,0 0 0,0 0-1,0 0 1,0 0-1,0 0 1,0 0 0,0 0 0,0 29-1,0-29 1,0 20 0,0-20 0,0 23 0,0-23 0,0 0 0,-2 20 0,2-20 0,0 0 0,0 0 0,0 0-1,0 0 1,-11 23 0,11-23 1,0 0-1,0 0 0,0 0 1,-10 20-1,10-20 0,0 0 1,0 0-1,0 0-1,0 0 1,0 0-2,0 0-1,0 0-2,0 0-3,0 0-4,0 0-3,0 0-1,0 0-3,0 0 1,5 25 0,-5-25 2,0 0 2,0 0 4,0 0-1,0 0-6,0 25-4,0-25-7,0 0-8,-9 22-16,9-22-51,-5 32-3,5-32 6,-13 34 38</inkml:trace>
        </inkml:traceGroup>
      </inkml:traceGroup>
    </inkml:traceGroup>
    <inkml:traceGroup>
      <inkml:annotationXML>
        <emma:emma xmlns:emma="http://www.w3.org/2003/04/emma" version="1.0">
          <emma:interpretation id="{B246E117-D898-4CDE-9C17-338D76079B96}" emma:medium="tactile" emma:mode="ink">
            <msink:context xmlns:msink="http://schemas.microsoft.com/ink/2010/main" type="paragraph" rotatedBoundingBox="16111,14881 32492,14131 32682,18284 16301,19034" alignmentLevel="1"/>
          </emma:interpretation>
        </emma:emma>
      </inkml:annotationXML>
      <inkml:traceGroup>
        <inkml:annotationXML>
          <emma:emma xmlns:emma="http://www.w3.org/2003/04/emma" version="1.0">
            <emma:interpretation id="{FDDA9DF3-8172-49C2-BAC2-A252B1A083DF}" emma:medium="tactile" emma:mode="ink">
              <msink:context xmlns:msink="http://schemas.microsoft.com/ink/2010/main" type="line" rotatedBoundingBox="16111,14881 32492,14131 32682,18284 16301,19034"/>
            </emma:interpretation>
          </emma:emma>
        </inkml:annotationXML>
        <inkml:traceGroup>
          <inkml:annotationXML>
            <emma:emma xmlns:emma="http://www.w3.org/2003/04/emma" version="1.0">
              <emma:interpretation id="{6BB286F4-F94B-409D-95A0-F36E3ECD7D3C}" emma:medium="tactile" emma:mode="ink">
                <msink:context xmlns:msink="http://schemas.microsoft.com/ink/2010/main" type="inkWord" rotatedBoundingBox="16156,15853 19855,15684 19964,18049 16264,18218"/>
              </emma:interpretation>
              <emma:one-of disjunction-type="recognition" id="oneOf1">
                <emma:interpretation id="interp5" emma:lang="en-US" emma:confidence="0">
                  <emma:literal>Lots</emma:literal>
                </emma:interpretation>
                <emma:interpretation id="interp6" emma:lang="en-US" emma:confidence="0">
                  <emma:literal>lots</emma:literal>
                </emma:interpretation>
                <emma:interpretation id="interp7" emma:lang="en-US" emma:confidence="0">
                  <emma:literal>tots</emma:literal>
                </emma:interpretation>
                <emma:interpretation id="interp8" emma:lang="en-US" emma:confidence="0">
                  <emma:literal>bots</emma:literal>
                </emma:interpretation>
                <emma:interpretation id="interp9" emma:lang="en-US" emma:confidence="0">
                  <emma:literal>loots</emma:literal>
                </emma:interpretation>
              </emma:one-of>
            </emma:emma>
          </inkml:annotationXML>
          <inkml:trace contextRef="#ctx0" brushRef="#br0" timeOffset="-30707.3997">145 170 81,'0'0'103,"0"0"2,-9-29 4,9 29-60,-5-27-5,5 27-5,-11-18-3,11 18-2,0 0-6,0 0-1,-22-27-6,22 27-4,0 0-5,0 0-3,-30-16-3,30 16-1,-18-11-1,18 11-2,0 0 2,-27-23-1,27 23 0,0 0-1,-23-20 0,23 20 0,0 0-1,0 0 2,0 0-3,0 0 0,0 0-1,0 0 1,0 0-1,0 0 0,0 0 0,0 0 0,0 0 0,-9 25 0,14-3 0,4 10 0,-2 11 1,6 11 0,1 11-1,-1 14 0,3 16 0,2 5 2,0 10-3,-2 6-1,2-1 7,-2 4-7,2-3 8,-7-6-7,5-10 7,-2-10-7,-1-13 7,-1-14-4,-6-13-1,3-12 1,0-11-1,-9-27 0,12 27 1,-12-27 0,0 0 3,0 0-1,0 0 1,0 0 0,0 0 1,0 0 0,0 0 0,0 0-2,0 0 0,0 0-2,0 0 1,0 0-2,13-20 0,-13 20 0,0 0-1,25-7 1,-25 7 0,39-16-1,-8 10 2,5-6 0,14-1 0,6-5 1,17-5 0,6-4 0,2-7 0,12 0 0,2-2 0,-1 7-1,-10-1 0,-7 1-1,-7 11-4,-21 2-4,-6 14-3,-18-5-5,-2 9-4,-23-2-6,0 0-3,0 0-4,0 0 0,-25-11-5,25 11-15,-2-36-56,17-2-15,13-19 13,5-15-7</inkml:trace>
          <inkml:trace contextRef="#ctx0" brushRef="#br0" timeOffset="-29930.5625">1690 378 120,'0'0'119,"0"0"-1,0 0-2,0 0-48,-30-20-42,30 20-8,-33-23-9,10 14-1,-4 5-4,0 4 1,-7 4-1,0 5-1,0 9-2,-2 12 0,-2 15-3,4 7-2,4 9-2,1 11 2,9 12-3,2-1 11,13 3-3,5-5-8,11-8 10,10-12-6,4-21 9,11-13-7,7-27 5,6-16-1,3-22-4,2-16 8,-2-16-8,0-2 7,-9-16-7,-2-3 4,-19 3 0,-3 7-10,-19 4 11,-5 9-1,-15 7 1,-10 14-1,-6 11 1,-7 11-1,-4 7-2,4 7-4,2 8-8,-4-4-13,23 19-20,-8-17-34,30 5-42,-16 25-1,16-25-2,23 32 10</inkml:trace>
          <inkml:trace contextRef="#ctx0" brushRef="#br0" timeOffset="-29279.3595">1789 699 207,'0'0'131,"41"-2"-4,2-16-1,6-30-103,21 7-10,7-13-6,16 2-8,6 0-4,5-2-8,9 7-6,-7-5-15,14 18-25,-21-4-62,7 6 0,-11-2 2,-9 0-1</inkml:trace>
          <inkml:trace contextRef="#ctx0" brushRef="#br0" timeOffset="-29551.027">2333-717 138,'0'45'114,"3"14"2,1 20-4,1 22-47,8 6-55,8 21-7,12 17-3,1 4-1,9 9-2,0-4-2,7-1 1,-12-22-4,7-2-29,-18-32-73,-4-23-1,-12-26 3,-11-48-5</inkml:trace>
          <inkml:trace contextRef="#ctx0" brushRef="#br0" timeOffset="-28687.7842">3557-200 214,'30'-23'134,"-30"23"-5,0 0 3,0 0-88,0 0-21,-23-4-4,5 13-14,-13 0 3,-6 5-11,-6 4 8,-11 2-13,-2 7 7,-3 2 1,0 3-2,5 4 2,2 0-1,7-2 0,13-2-2,8-7 0,12-3 0,12-22-1,18 34 1,10-27 0,17 2-1,7 0 2,13-2 1,10 6 0,-3-1 1,2 3 1,-1 3-2,-8 5 1,-11 2-2,-8 9 2,-13 6-1,-14 1 1,-8 6-1,-13-1 3,-14-1-1,-16 0 1,-15-11-1,-8-7-2,-15-2-9,-13-16-23,11 4-89,-19-10-8,1-1 1,-5-9-4</inkml:trace>
          <inkml:trace contextRef="#ctx0" brushRef="#br0" timeOffset="-28240.422">1304 1329 234,'0'0'124,"-3"29"3,3-29-6,0 0-103,0 0-8,0 0-1,0 0 3,39-13-1,8 1 2,12-10-2,24 4-1,19-14 0,22 3-3,16-7-8,16 0 12,9-3-16,4 1 11,3 4-16,0-2 2,-10 11-18,-15-13-13,-2 19-69,-30-5-35,-23 10 12,-26-4-12</inkml:trace>
          <inkml:trace contextRef="#ctx0" brushRef="#br0" timeOffset="-27940.2124">2006 1668 290,'65'-9'150,"19"-7"-5,0-20 0,10 9-123,-3-21-12,13 5-6,0 3-3,2 6-2,-5 7-3,3 2-6,-4 14-10,-12-19-22,9 19-92,-23-12-2,-1 5-7,-15-11 4</inkml:trace>
          <inkml:trace contextRef="#ctx0" brushRef="#br0" timeOffset="-12871.8477">321 1376 9,'0'0'82,"0"0"-4,7 21 2,-7-21-63,0 0-9,0 0 1,0 0 3,0 0 2,0 0 2,0 0 3,-20 11 5,20-11 1,0 0 2,0 0-6,0 0 0,0 0-2,0 0 1,0 0-2,0 0 1,0 0 1,20-25-1,-20 25-2,29-34-1,-2 5-2,1-19-9,8-3 13,7-15-20,2-6 5,7-7-11,2 2 7,0 5-9,-4 11 7,-7 11-1,0 14-9,-7 16 9,-2 13 1,-12 14-2,-22-7-3,32 45-10,-30-25-8,5 21-12,-18-19-23,2 5-56,-7-4-4,16-23 2,-36 0 31</inkml:trace>
        </inkml:traceGroup>
        <inkml:traceGroup>
          <inkml:annotationXML>
            <emma:emma xmlns:emma="http://www.w3.org/2003/04/emma" version="1.0">
              <emma:interpretation id="{5D459598-5434-44A7-AE4A-37F6498C6165}" emma:medium="tactile" emma:mode="ink">
                <msink:context xmlns:msink="http://schemas.microsoft.com/ink/2010/main" type="inkWord" rotatedBoundingBox="20619,16040 22234,15966 22309,17620 20695,17694"/>
              </emma:interpretation>
              <emma:one-of disjunction-type="recognition" id="oneOf2">
                <emma:interpretation id="interp10" emma:lang="en-US" emma:confidence="1">
                  <emma:literal>of</emma:literal>
                </emma:interpretation>
                <emma:interpretation id="interp11" emma:lang="en-US" emma:confidence="0">
                  <emma:literal>oof</emma:literal>
                </emma:interpretation>
                <emma:interpretation id="interp12" emma:lang="en-US" emma:confidence="0">
                  <emma:literal>oaf</emma:literal>
                </emma:interpretation>
                <emma:interpretation id="interp13" emma:lang="en-US" emma:confidence="0">
                  <emma:literal>oft</emma:literal>
                </emma:interpretation>
                <emma:interpretation id="interp14" emma:lang="en-US" emma:confidence="0">
                  <emma:literal>off</emma:literal>
                </emma:interpretation>
              </emma:one-of>
            </emma:emma>
          </inkml:annotationXML>
          <inkml:trace contextRef="#ctx0" brushRef="#br0" timeOffset="-27031.6784">4937 690 161,'-22'-2'119,"-8"-7"1,-1-3-4,8 12-88,-13 0-14,-2 9-8,2 7-4,-10 7 1,1 13-4,5 9 9,1 11-4,10 1-8,11 6 7,6-2-7,19-2 6,16-10-7,15-10 8,12-12-14,18-13 10,4-14 14,-4-19-10,8-3 12,-10-17-14,-7-3 15,-14-4-13,-11 1 8,-21-7-7,-20 7-3,-20 0 2,-18 7-6,-14 6 9,-2 5-10,-6 7 4,-8 4-6,12 11-12,2-4-17,23 23-42,4-7-48,34-7 1,-27 22-4,27-22 10</inkml:trace>
          <inkml:trace contextRef="#ctx0" brushRef="#br0" timeOffset="-26580.7204">6069 137 166,'-5'-61'138,"-6"0"3,-16-12-9,-16 12-46,-20-15-73,-3 10-2,-15 5-9,-9 9 3,-14 11-8,-5 10-1,5 20 2,3 8 1,8 17-2,12 8 2,15 15 0,21 17-5,20 16 5,21 13-6,20 10 4,15 13-4,21 16 4,14 2-4,6 7 1,0-4 5,3-10-4,-10-8 11,3-12-14,-18-23-3,-5-6-14,-23-32-6,10 5-43,-32-41-44,14 20-4,-14-20-4,-30-27 7</inkml:trace>
          <inkml:trace contextRef="#ctx0" brushRef="#br0" timeOffset="-26399.4003">5030 742 231,'0'0'140,"25"9"2,6-23-4,17 5-84,1-16-38,15-4-21,15 9-34,-16-14-96,27 2-3,-8-8-4,3-1-1</inkml:trace>
        </inkml:traceGroup>
        <inkml:traceGroup>
          <inkml:annotationXML>
            <emma:emma xmlns:emma="http://www.w3.org/2003/04/emma" version="1.0">
              <emma:interpretation id="{42E352BE-9486-4C4D-9B53-F3415ED5943A}" emma:medium="tactile" emma:mode="ink">
                <msink:context xmlns:msink="http://schemas.microsoft.com/ink/2010/main" type="inkWord" rotatedBoundingBox="22529,16261 28098,16005 28211,18488 22643,18743"/>
              </emma:interpretation>
              <emma:one-of disjunction-type="recognition" id="oneOf3">
                <emma:interpretation id="interp15" emma:lang="en-US" emma:confidence="0">
                  <emma:literal>possible</emma:literal>
                </emma:interpretation>
                <emma:interpretation id="interp16" emma:lang="en-US" emma:confidence="0">
                  <emma:literal>possible,</emma:literal>
                </emma:interpretation>
                <emma:interpretation id="interp17" emma:lang="en-US" emma:confidence="0">
                  <emma:literal>Possible</emma:literal>
                </emma:interpretation>
                <emma:interpretation id="interp18" emma:lang="en-US" emma:confidence="0">
                  <emma:literal>passible</emma:literal>
                </emma:interpretation>
                <emma:interpretation id="interp19" emma:lang="en-US" emma:confidence="0">
                  <emma:literal>possiblese</emma:literal>
                </emma:interpretation>
              </emma:one-of>
            </emma:emma>
          </inkml:annotationXML>
          <inkml:trace contextRef="#ctx0" brushRef="#br0" timeOffset="-25832.5763">6669 785 194,'3'81'125,"1"7"-8,10 18 3,4 9-112,2 12-2,-2 11-9,12 8-2,-8-3-15,8 6-32,-10-18-53,-2-25-12,-2-16 8,-12-33-9</inkml:trace>
          <inkml:trace contextRef="#ctx0" brushRef="#br0" timeOffset="-25455.37">6392 1022 231,'43'-32'113,"2"-6"-6,11-10-41,14 10-61,-2 0 3,11 6-15,5 12 6,-5 6-6,-3 14 4,-8 9 6,-11 11 3,-14 14 11,-21 5-1,-13 10-6,-29 3 8,-10 7-10,-26-7 9,-3-5-16,-8-1-3,-8-19-34,12 2-33,0-18-49,11-11-7,9-15 8,9-10-10</inkml:trace>
          <inkml:trace contextRef="#ctx0" brushRef="#br0" timeOffset="-24982.2482">7688 667 200,'-20'-11'131,"-10"6"-1,-6 1-3,-9 17-92,-9-4-24,2 10-7,-2 14-8,-3 13 3,12 17-3,0 5-8,16 15 8,10-2-7,15 3 7,13-16-5,18-16 10,11-21-11,19-24 10,4-25 10,4-27-14,1-16 14,-1-16-12,-10-6 6,-12-1-6,-16 3 6,-16 4-6,-16 16-3,-13 11 5,-9 10-13,-7 17-6,-11-2-26,11 21-72,-2 8-4,2 3 1,7 4-3</inkml:trace>
          <inkml:trace contextRef="#ctx0" brushRef="#br0" timeOffset="-24503.0711">8451 369 168,'-40'23'116,"-12"-12"-4,-11 5-2,4 0-103,-13 2-7,-8 2-6,6 9-1,-3 8 1,14 5-3,0 6 3,22 2-3,3-8 1,24 4-1,5-10 8,23-7-5,10-11 6,17-7-4,13-6 4,10-7 6,10-1 5,-2-8 5,16 11-3,-18-9 6,5 14-6,-19-5 4,-6 9 0,-21 2-4,-13 12 1,-27-1-10,-14 3 2,-18 4-6,-18-2-11,-2 14-17,-21-16-44,3 2-45,11-4-8,-2-12 7,20-4-1</inkml:trace>
          <inkml:trace contextRef="#ctx0" brushRef="#br0" timeOffset="-23987.4179">8887 261 84,'-31'4'111,"-8"12"-1,-13-2-2,-4 1-48,-10 13-46,-1 1-10,-10 12-4,0 6-3,7 7 0,4 3-1,6 1-1,17 3-4,0-6 5,22-6-6,12-15 7,23-7-4,13-16 0,14-11 1,15-11 2,16-7 4,10-9-4,6 2 7,9-2-4,-7 2 7,5 12 4,-16 4 2,-7 9 3,-20 9 3,-11 16 5,-23-3-1,-16 21 6,-27-5-8,-8 14 4,-22-9-4,-1 7-11,-12-12 1,0-2-13,7-4 2,5-12-17,15-2 4,5-20-13,36 2-15,-27-16-37,32-8-46,13-4 9,4-8-6</inkml:trace>
          <inkml:trace contextRef="#ctx0" brushRef="#br0" timeOffset="-23732.0973">9138 462 254,'-5'27'121,"-6"-2"-3,11-25-34,-13 47-90,6-2-7,2 0-9,10 23-21,-10-5-72,10-4-2,6 0 1,-9-19 1</inkml:trace>
          <inkml:trace contextRef="#ctx0" brushRef="#br0" timeOffset="-23552.1391">8824-211 282,'0'0'99,"0"0"-93,29-30-1,-22 12-134,9-2-7</inkml:trace>
          <inkml:trace contextRef="#ctx0" brushRef="#br0" timeOffset="-22926.7506">9470-232 119,'32'61'99,"-10"5"1,10 24-4,-1 16-86,-6 21-5,2 13-1,-11 16-1,2 2 1,-7 0 3,-4-9-3,-2-18 3,-3-25 1,-2-36 4,-2-27-7,2-43 3,-3-25 3,3-31-12,5-17 10,4-17-8,7-3 1,2-4-1,4 7 6,8 6-2,10 19 1,-3 6 6,6 19-4,-3 8 3,3 18 0,-9 10-2,4 13 0,-11 7-1,1 9 1,-15 2 1,3 7 4,-16-1-1,0 10 3,-18-7-1,-5 10 2,-15-8-3,-5 5 2,-11-7-8,-9-4 1,-7-5-9,-10-7-1,6-4-12,-5-12-6,16 5-15,-7-20-28,27 9-73,0-9-4,16-3 4,27 14-5</inkml:trace>
          <inkml:trace contextRef="#ctx0" brushRef="#br0" timeOffset="-20100.4029">10994 1001 101,'16'-24'102,"-16"24"-4,23-23 4,-23 23-77,0 0-7,0 0-9,0 0-1,0-20-1,0 20-1,0 0-2,0 0 4,0 0 2,0 0 0,0 0 0,0 0 1,-21 4-2,21-4-1,0 0 0,0 0-4,0 0-2,0 0-2,0 0 1,0 0 3,0 0 3,0 0 3,0 0 2,0 0 4,0 0 1,0 0 3,0 0-1,0 0-3,-20 14-1,20-14-3,-45 34 2,9-9-13,-12-1 7,-8 10-11,-12 7 8,-2 6-10,-2 8 7,0-6-10,11 5 5,6-11-1,17 2-1,9-11 0,20-7 0,15-6 1,19-8-1,20-8 3,12-5 0,15 4 2,7-1 1,7-1 0,-7 0 0,-4 5 1,-14 2-1,-10 7 0,-12 4 0,-17 9 1,-24 3-1,-14 2 1,-22 4-2,-9-4 1,-10 0-3,-6-7-5,2 3-13,-2-26-14,17 7-28,1-26-49,27-6-23,18-15 3,16-5 0</inkml:trace>
          <inkml:trace contextRef="#ctx0" brushRef="#br0" timeOffset="-22606.969">10387-331 240,'-23'-23'125,"23"23"-3,-27-20-2,27 20-104,-27-9-10,27 9-2,-20 52-4,13-5 4,7 23-4,0 19 2,0 19-1,7 25-2,-1 7-8,8 9-14,-7-13-11,11 8-29,-14-24-58,8-18-6,-3-30 3,0-29 2</inkml:trace>
          <inkml:trace contextRef="#ctx0" brushRef="#br0" timeOffset="-22200.1858">10586 776 126,'0'0'116,"27"15"-7,-27-15 1,52-38-54,-12 0-56,3-8-4,2-12-9,9-10 0,-11-11-2,5 2 7,-12-9 0,-11 10 5,-12 3-1,-8 12 3,-14 18 4,-9 12 11,-12 35 7,-15 10 4,7 38 2,-10 4 0,10 35 6,-3-3-3,17 13 3,1-8-9,30 0-2,11-23-5,22-9-3,15-25-5,15-23-5,20-17-7,5-21-11,25-7-22,-17-29-66,22 5-36,-3-10-3,4-4 0</inkml:trace>
          <inkml:trace contextRef="#ctx0" brushRef="#br0" timeOffset="-19711.7767">11426 1268 164,'31'-32'117,"-1"-6"1,10-9-8,1-3-71,-12-16-24,3 10-4,-14-5-8,-7 13 5,-11 6-6,-11 12-1,-18 12 5,-8 18-7,-12 20 5,-3 14 4,-5 14-5,3 8-7,2 23 5,9 5-5,14 8 4,11-3-3,16-1 3,13-12-9,16-6 4,9-18 2,16-16-4,2-17-1,14-13-7,0-26-4,4 0-8,-9-26-12,14 6-32,-9-12-39,-12-7-1,5 0 6,-16-8 37</inkml:trace>
        </inkml:traceGroup>
        <inkml:traceGroup>
          <inkml:annotationXML>
            <emma:emma xmlns:emma="http://www.w3.org/2003/04/emma" version="1.0">
              <emma:interpretation id="{EF0B861A-7CB4-4F22-B8F1-FCD97BED8336}" emma:medium="tactile" emma:mode="ink">
                <msink:context xmlns:msink="http://schemas.microsoft.com/ink/2010/main" type="inkWord" rotatedBoundingBox="28127,14331 32492,14131 32648,17542 28283,17742"/>
              </emma:interpretation>
              <emma:one-of disjunction-type="recognition" id="oneOf4">
                <emma:interpretation id="interp20" emma:lang="en-US" emma:confidence="0">
                  <emma:literal>rvices!</emma:literal>
                </emma:interpretation>
                <emma:interpretation id="interp21" emma:lang="en-US" emma:confidence="0">
                  <emma:literal>voices!</emma:literal>
                </emma:interpretation>
                <emma:interpretation id="interp22" emma:lang="en-US" emma:confidence="0">
                  <emma:literal>vices!</emma:literal>
                </emma:interpretation>
                <emma:interpretation id="interp23" emma:lang="en-US" emma:confidence="0">
                  <emma:literal>rises!</emma:literal>
                </emma:interpretation>
                <emma:interpretation id="interp24" emma:lang="en-US" emma:confidence="0">
                  <emma:literal>rides!</emma:literal>
                </emma:interpretation>
              </emma:one-of>
            </emma:emma>
          </inkml:annotationXML>
          <inkml:trace contextRef="#ctx0" brushRef="#br0" timeOffset="-19319.2383">12074 812 99,'0'0'101,"-5"20"0,5-20 4,0 0-73,45 32 2,-22-12-11,13 12 8,0 2-3,12 13-9,-12-4 0,7 7-10,-7-3 2,-7-4-16,-2-9 13,-4-7-5,-23-27 12,20 22 3,-20-22-1,-11-22 3,-9-12-6,6 2 12,-8-17-16,-1-3-2,-2-7-10,7-2 3,4 0-7,10 2 2,8 3-1,12-1-12,9 15 2,2-10-9,25 20-6,-11-11-14,15 23-23,-15-14-62,15 9 2,-10 0 1,-1 5 5</inkml:trace>
          <inkml:trace contextRef="#ctx0" brushRef="#br0" timeOffset="-18923.5859">12787 681 186,'23'11'125,"6"3"-5,-2-1 1,3-4-89,8 21-16,-4 1-12,5 8 3,-3-3-8,-5 4 7,3-1-2,-5-8 3,-1-4-6,-1-8 11,-2-19-6,2-7 1,-12-16-1,4-8-6,-8-17 1,-4-4-3,-7-16 5,-5-11-14,-6-2 7,-3-7-12,-2 11 7,1-6-8,6 15-8,-3-2-22,19 20-59,-2 7-12,6 12-3,7 4 4</inkml:trace>
          <inkml:trace contextRef="#ctx0" brushRef="#br0" timeOffset="-18669.2349">13689 256 212,'15'41'125,"1"-7"-2,-5-9-3,1-5-103,-5 9-14,2 5-12,-5-7-10,7 16-28,-13-7-72,-2-9-2,-1-4 1,5-23 1</inkml:trace>
          <inkml:trace contextRef="#ctx0" brushRef="#br0" timeOffset="-18549.1543">13587-347 293,'-9'-36'132,"4"9"-12,5 27-23,-2-36-166,2 36-56,9-25-10,-9 25-1,25-16-3</inkml:trace>
          <inkml:trace contextRef="#ctx0" brushRef="#br0" timeOffset="-18143.2767">14459 6 223,'0'0'132,"-5"-37"1,5 37-5,-45-43-88,20 25-23,-11-2-13,-9 7-6,0 8-4,-7 10-3,2 15-3,-9 5 1,14 24-1,-5 10 1,17 11 0,5 9 2,15 7 2,17-2 6,15-12 2,21-4 3,12-23 1,20-14 1,12-19-2,13-21-1,2-18-6,3-16-6,0-5-14,-12-24-21,0 9-50,-13-12-29,-23 7-1,-13 3 3</inkml:trace>
          <inkml:trace contextRef="#ctx0" brushRef="#br0" timeOffset="-17724.4638">14748 53 184,'0'0'124,"40"7"4,-13-19-5,-2-24-85,7 9-18,-7-13-9,2-1 0,-9-11-9,0 0 5,-11 0-6,-3-2 6,-10 2-8,-8 7 5,-9 4-7,-4 12 0,-7 13 3,1 14 0,-1 13-1,2 18 1,5 14 3,7 11-7,4 10 6,11 3-6,10 1 6,6 0-5,9-7 4,10-11-8,8-5-4,3-23-5,11 1-12,-7-28-23,20-8-75,-6-10 1,2-6-3,-4-16 5</inkml:trace>
          <inkml:trace contextRef="#ctx0" brushRef="#br0" timeOffset="-17279.3764">15689-792 223,'-27'-9'119,"9"12"-1,-13 6-41,-5-5-55,-5 14-9,-11 0-5,-2 16 1,-5 0-3,-4 11 1,0 5-4,-1 4-1,8 0-5,6-2 2,12-4 0,8-8-2,21-4 3,21-9-7,17-8 7,16-8 0,18-2 3,12-7-3,15 0-1,-2 1-4,-2-1 5,-9 0-1,-14 9 0,-15 3-3,-19 11 6,-18 2-4,-22 9 5,-21 2 0,-15 1 0,-12-1 1,-4-4-4,0-14-9,6-4-22,-1-27-47,21-9-43,22-14 1,19-23-4</inkml:trace>
          <inkml:trace contextRef="#ctx0" brushRef="#br0" timeOffset="-16920.0596">15820-2282 298,'7'-27'147,"-7"27"-1,0 0-3,0 0-114,2 34-11,-2 11-10,7 18-1,2 21-2,-2 22 0,7 20-2,4 23 1,7 16-5,-3 9-10,17 11-10,-15-15-23,31 10-28,-26-35-54,21-3-20,-10-29-1,3-20 1</inkml:trace>
          <inkml:trace contextRef="#ctx0" brushRef="#br0" timeOffset="-16066.7878">16396 331 156,'18'-30'120,"-18"30"0,3-36-1,-3 36-93,-9-31-11,9 31-7,-37-23-2,15 19-2,-3 1-3,-4 8-1,-1 2-3,1 6 1,6 3-2,-1 0 1,24-16-2,-30 34 1,30-34 1,-7 27 0,7-27 3,0 0 1,32 18 2,-32-18 2,34-5 1,-34 5 1,29-13-1,-29 13 0,12-21-2,-12 21 0,0 0-3,-12-22 0,12 22-2,-22-14-1,22 14 0,-25 5 0,25-5 1,0 0-1,-23 18 0,23-18 1,0 0 0,0 0 2,0 0-1,0 0 1,0 0-2,0 0-4,0 0-4,0 0-10,0 0-39,0 0-61,-20 9-2,20-9-2,-29-32-1</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34:56.810"/>
    </inkml:context>
    <inkml:brush xml:id="br0">
      <inkml:brushProperty name="width" value="0.07" units="cm"/>
      <inkml:brushProperty name="height" value="0.07" units="cm"/>
      <inkml:brushProperty name="fitToCurve" value="1"/>
    </inkml:brush>
  </inkml:definitions>
  <inkml:traceGroup>
    <inkml:annotationXML>
      <emma:emma xmlns:emma="http://www.w3.org/2003/04/emma" version="1.0">
        <emma:interpretation id="{3129A47A-5A64-4A6B-A978-5A13CF38A097}" emma:medium="tactile" emma:mode="ink">
          <msink:context xmlns:msink="http://schemas.microsoft.com/ink/2010/main" type="writingRegion" rotatedBoundingBox="28670,11613 29229,12961 27933,13498 27375,12150"/>
        </emma:interpretation>
      </emma:emma>
    </inkml:annotationXML>
    <inkml:traceGroup>
      <inkml:annotationXML>
        <emma:emma xmlns:emma="http://www.w3.org/2003/04/emma" version="1.0">
          <emma:interpretation id="{5FA45743-5635-4015-8C8E-BA19DCA8E93F}" emma:medium="tactile" emma:mode="ink">
            <msink:context xmlns:msink="http://schemas.microsoft.com/ink/2010/main" type="paragraph" rotatedBoundingBox="28670,11613 29229,12961 27933,13498 27375,12150" alignmentLevel="1"/>
          </emma:interpretation>
        </emma:emma>
      </inkml:annotationXML>
      <inkml:traceGroup>
        <inkml:annotationXML>
          <emma:emma xmlns:emma="http://www.w3.org/2003/04/emma" version="1.0">
            <emma:interpretation id="{7896900A-8100-4EF8-8DAA-B6645C6DF274}" emma:medium="tactile" emma:mode="ink">
              <msink:context xmlns:msink="http://schemas.microsoft.com/ink/2010/main" type="line" rotatedBoundingBox="28670,11613 29229,12961 27933,13498 27375,12150"/>
            </emma:interpretation>
          </emma:emma>
        </inkml:annotationXML>
        <inkml:traceGroup>
          <inkml:annotationXML>
            <emma:emma xmlns:emma="http://www.w3.org/2003/04/emma" version="1.0">
              <emma:interpretation id="{119CC60E-B36B-4D1F-B579-9299DB490BF9}" emma:medium="tactile" emma:mode="ink">
                <msink:context xmlns:msink="http://schemas.microsoft.com/ink/2010/main" type="inkWord" rotatedBoundingBox="28670,11613 29229,12961 27933,13498 27375,12150"/>
              </emma:interpretation>
              <emma:one-of disjunction-type="recognition" id="oneOf0">
                <emma:interpretation id="interp0" emma:lang="en-US" emma:confidence="0">
                  <emma:literal>airs"</emma:literal>
                </emma:interpretation>
                <emma:interpretation id="interp1" emma:lang="en-US" emma:confidence="0">
                  <emma:literal>ales"</emma:literal>
                </emma:interpretation>
                <emma:interpretation id="interp2" emma:lang="en-US" emma:confidence="0">
                  <emma:literal>"as</emma:literal>
                </emma:interpretation>
                <emma:interpretation id="interp3" emma:lang="en-US" emma:confidence="0">
                  <emma:literal>auks"</emma:literal>
                </emma:interpretation>
                <emma:interpretation id="interp4" emma:lang="en-US" emma:confidence="0">
                  <emma:literal>arks"</emma:literal>
                </emma:interpretation>
              </emma:one-of>
            </emma:emma>
          </inkml:annotationXML>
          <inkml:trace contextRef="#ctx0" brushRef="#br0">22 17 90,'0'0'94,"0"0"-3,-16-20 3,16 20-55,0 0-7,0 0-11,0 0-3,0 0-2,0 0 0,-9 23 1,9-23 0,0 29-1,5-9 0,-5-20-2,7 41-2,-3-18-2,1 1-1,-5 3-2,11 3-1,-4-1-1,2 3 0,-3 2 2,6 0 0,-1 2 0,-2-5-6,2 1 6,-2-5-6,-2-2 7,-2-5-7,-5-20 3,9 27-6,-9-27 6,0 0-1,0 0 0,0 0-1,0 0 0,0 0 0,0 0-1,0 0-1,0 0-3,0 0-1,0 0-3,0 0-2,0 0-4,0 0-3,25 27-3,-25-27-3,0 0-1,18 21-1,-18-21-6,0 0-10,33 29-18,-33-29-46,0 0-1,0 0 4,0 0-1</inkml:trace>
          <inkml:trace contextRef="#ctx0" brushRef="#br0" timeOffset="822.6717">713-179 52,'0'0'96,"0"0"3,0 0 2,0 0-43,0 0-13,0 0-9,0 0-8,0 0-6,0 0-5,0 0-3,0 0-1,0 0-3,-7 25-1,7-25-1,-9 22 0,9-22-2,-6 34 1,6-34-2,0 43 0,0-20-1,4 4-2,-2 2 0,3 0-1,2 1-1,-1-3 1,1 0-2,2 0 2,-4-4-1,2-1 1,-7-22-1,15 34 0,-15-34 0,12 25 1,-12-25-1,0 0 0,0 0-1,6 23 1,-6-23 0,0 0 0,0 0 0,0 0 0,0 0-1,7 20 0,-7-20 0,0 0-3,0 0-4,0 0-5,0 0-7,0 0-12,0 0-17,0 0-40,0 0-24,0 0-3,23 16 7</inkml:trace>
          <inkml:trace contextRef="#ctx0" brushRef="#br0" timeOffset="2398.3746">99 977 39,'0'0'82,"0"0"3,-20-9-3,20 9-38,0 0-2,-21 2-5,21-2-2,0 0-1,-18-2-3,18 2-1,0 0-4,0 0-3,0 0-5,0 0-3,0 0-4,0 0-2,0 0-4,0 0-1,-2 20-3,2-20 1,0 0-1,9 28-1,-9-28 1,13 31 1,-3-8-1,1-3 1,-11-20-1,25 36 0,-25-36 1,31 34 0,-31-34 1,36 27-1,-13-18 1,4 0 0,2-4 0,-1 2-1,1-3 0,5 1-2,-3-1 1,3 3-2,-2-3 2,2 1-2,-7 4 1,2-5 0,-4 3 0,0 0 0,-3-2 1,-1-1 1,-21-4-1,34 2 1,-34-2 0,31-4 0,-31 4 1,32-14 0,-32 14 0,34-20-2,-12 6 2,3-1 0,-4-6 0,3 1 1,-1-5-1,0 2 1,-1-6-1,-2 4 1,-1-2-1,-4 2-1,1 3 0,0 1-1,-16 21-1,23-29 2,-23 29-2,20-23 0,-20 23 0,16-22 0,-16 22 0,11-25 0,-11 25 0,11-25 0,-11 25 0,12-22 0,-12 22 1,0 0-2,13-25 2,-13 25-2,0 0 1,11-25-1,-11 25 1,14-25-1,-14 25 1,13-29 1,-13 29-2,21-34 1,-21 34 0,20-36-1,-20 36 0,23-32 0,-23 32-1,25-25-1,-25 25 1,0 0-1,22-22 0,-22 22 0,0 0 1,0 0 0,0 0 0,0 0 1,0 0 1,0 0-1,0 0 0,0 0-1,0 0-1,0 0-1,18-16-2,-18 16-2,0 0-3,0 0-2,0 0-4,0 0-1,0 0-2,0 0 0,0 0 1,0 0 2,0 0 2,0 0 4,0 0 4,0 0 2,0 0 3,0 0 1,0 0 0,0 0 2,0 0-2,0 0 2,0 0-2,0 0 2,0 0-1,0 0 1,0 0 2,0 0 0,0 0 1,0 0 0,0 0-1,0 0 0,0 0-1,0 0-4,0 0-6,0 0-15,0 0-34,0 0-45,0 0-3,0 0 2,0 0-4</inkml:trace>
          <inkml:trace contextRef="#ctx0" brushRef="#br0" timeOffset="5683.9216">142 1047 78,'0'0'84,"0"0"3,0 0-29,0 0-11,-21-22-9,21 22-7,0 0-5,0 0-5,0 0-6,0 0-2,0 0-2,0 0-1,0 0 0,0 0 1,0 0 0,0 0-1,0 0-1,0 0-1,0 0-1,0 0-3,0 0-1,0 0-1,0 0-1,-2 22 0,2-22 0,5 20 1,-5-20 1,2 28 1,-2-28 0,7 22 1,-7-22 0,11 18 1,-11-18 0,14 21-1,-14-21 1,20 20-1,-20-20 0,22 20 1,-22-20 0,34 21 0,-34-21 0,34 18 0,-13-14-2,1 5 0,1-4-1,-3-1-1,0-2-1,1 5 0,-21-7-1,34 9-1,-34-9 2,29 7 0,-29-7 1,25 5-1,-25-5 2,22 0 0,-22 0 0,30-3-1,-30 3 1,31-2-1,-31 2 0,34-2-1,-34 2 0,36-5-1,-36 5 1,39-4-1,-39 4 1,31-7 1,-31 7-1,37-9 2,-37 9 0,33-9 1,-33 9-1,41-11 0,-41 11 1,38-14 0,-38 14-2,39-18 1,-39 18-1,36-23 0,-36 23-1,29-29 2,-29 29-1,34-36-1,-34 36 1,30-36-1,-30 36 1,31-34-1,-31 34 1,27-32-2,-27 32 1,27-25-1,-27 25 1,25-24 0,-25 24-1,25-30 0,-25 30 0,25-31 0,-25 31 0,25-34 0,-25 34 1,22-34 0,-22 34 0,23-34-1,-23 34 2,18-32-2,-18 32 0,16-31 1,-16 31-1,11-27-1,-11 27 2,9-23-1,-9 23 0,5-20 0,-5 20 1,0 0-2,6-25 2,-6 25-1,9-25 0,-9 25 0,12-25 1,-12 25-1,9-25-1,-9 25 2,0 0-2,9-22 2,-9 22-2,0 0 1,0 0 0,0 0 0,0 0 1,0 0-2,0 0 1,0 0 0,0 0 0,0 0-1,0 0 1,0 0-1,0 0 0,0 0 1,0 0-1,0 0 1,0 0-2,0 0 1,0 0-1,0 0 1,0 0 1,0 0 0,-12 22-1,12-22 1,0 0 0,-15 25 0,15-25 0,0 0 0,-23 32 1,23-32-2,-16 25 1,16-25 1,-18 22-2,18-22 2,-18 30-1,18-30 1,-20 22-2,20-22 2,-18 23-1,18-23 0,-18 20 0,18-20 0,0 0 0,-25 23 1,25-23-1,-20 13 0,20-13 0,-21 14 0,21-14 0,-22 16 2,22-16-3,-23 15 1,23-15 0,-25 18 1,25-18-1,-20 21 0,20-21 0,-23 25 1,23-25-1,-20 24 1,20-24-1,-20 23 0,20-23 2,-18 20-1,18-20-1,-21 23 0,21-23-1,-25 23 2,25-23-2,-33 27 0,33-27 0,-37 29 0,37-29 1,-33 29-1,33-29 1,-30 27-1,30-27 1,-20 23 1,20-23-2,-20 18 2,20-18 0,-21 11-2,21-11 2,-25 9-1,25-9 1,-27 9-1,27-9 0,-29 10 0,29-10 0,-34 2 1,34-2-2,-32 0 3,32 0-2,-33 0 0,33 0 0,-34 0 1,34 0-1,-34 0 0,34 0 0,-27 0 0,27 0 0,-30-2 0,30 2 0,-29 0-1,29 0 1,-29-5 0,29 5 0,-28-5 0,28 5-1,-29-9 1,29 9 0,-22-9-1,22 9 1,-28-13-1,28 13 0,-29-14 0,29 14 0,-29-9 0,29 9 0,-25-9 1,25 9-2,0 0 1,-23-13 0,23 13 0,0 0-1,-25-18 0,25 18-1,0 0 0,-29-27 2,29 27-1,-22-14 0,22 14 0,0 0 1,-21-20 0,21 20 1,0 0 0,0 0-1,0 0 0,0 0 1,0 0-1,0 0 1,0 0-1,0 0 0,0 0-1,0 0 1,0 0 0,0 0-1,0 0 2,0 0-2,0 0 1,0 0-1,0 0 0,0 0 0,0 0 0,0 0 0,21 18 1,-21-18-1,22 25 2,-22-25 0,34 33 0,-16-14-1,5-4 1,-1-1 0,1 2 0,2-5-1,2 0 1,0-2 0,4 0 0,-1-4 0,-3 2 1,2-3-2,-2-2 2,-4-2 0,2 0 1,-5-4-2,3 4 2,-1-5-1,-1-1 0,-1-1 2,3 2-3,-3-1 2,0-1-2,-20 7 1,36-21 0,-36 21-1,36-15 1,-36 15-2,34-16 2,-13 9-1,-1-2 1,3 2-1,-3 5 1,2-7-1,-1 4-1,1-4 2,-1 0 0,-21 9 1,36-22 1,-36 22-1,36-25 1,-36 25-1,29-25 1,-29 25 0,32-25-2,-32 25-1,34-27 0,-34 27 0,36-29 1,-36 29-1,36-39 1,-36 39 0,32-36 0,-32 36 0,25-34 0,-25 34 1,20-31-1,-20 31 0,20-30 0,-20 30 0,18-31-1,-18 31 1,14-32 0,-14 32-1,13-29-1,-13 29 0,9-27 1,-9 27-2,9-23-1,-9 23-3,0 0 0,12-22-5,-12 22-4,0 0-10,0 0-17,0 0-43,13-21-44,-13 21-1,0 0 3,0 0-1</inkml:trace>
          <inkml:trace contextRef="#ctx0" brushRef="#br0" timeOffset="7062.3414">-46 133 92,'0'0'97,"-4"-28"4,4 28-3,0 0-53,0 0-11,0 0-10,-5-20-10,5 20-5,0 0-6,0 0-2,0 0-1,0 0-1,18-7-1,-18 7 1,0 0 0,0 0 2,0 0 3,21 18 3,-21-18 3,0 0 2,6 21 1,-6-21 0,7 29 2,-7-29-2,9 32-3,0-7-2,-6-5-4,8 5-1,0 2 4,0 4-2,3 6-1,2 1-6,2 0 7,0-4-7,-2-2 6,2-1-6,-2-3 1,-1-4-4,-15-24 5,25 25 0,-25-25 0,0 0 2,0 0 0,23 18 1,-23-18 0,0 0 0,0 0 1,-11-25-1,11 25 0,-21-38-2,8 13 1,4-6 0,-3-1-6,3-9 6,-2 5-6,2-9 6,0 9-6,2 0 6,0 0-6,-2 4 4,3 5 1,1 2-1,5 25 3,-16-32-2,16 32 2,0 0-1,-11-20 1,11 20 0,0 0-1,0 0-1,0 0-2,0 0 1,0 0-2,-2 25 1,2-25-1,11 38 2,-4-11-2,4 5 2,-2 4 4,2 0-2,1 5 2,-1-3-5,3-4 5,-5-2-6,0-10 7,-3-3-7,-6-19 1,12 24-4,-12-24 5,0 0 0,0 0 1,-5-36 1,1 16-7,-8-12 6,-3-6-5,-1-7 4,-2 0-4,2-3 3,-2 3-5,-3 2 4,3 2 1,5 8 0,4 5 2,2 6 0,7 22-2,-11-27 1,11 27 0,0 0 0,0 0 0,4 27 0,8-2-2,-1 4 2,0 5 0,7 7 1,-6 6 2,8 3 0,-2-1 1,-5 1-6,6 4 5,-6-9-9,1-4 1,-3-7-11,7 2-8,-16-16-20,14 3-26,-16-23-45,0 0-4,0 0 4,0 0 1</inkml:trace>
          <inkml:trace contextRef="#ctx0" brushRef="#br0" timeOffset="8398.2387">657-87 114,'0'0'102,"0"0"1,0 0 2,0 0-61,0 0-11,0 0-8,18 25-3,-18-25-7,7 41-2,-5-16-5,5 9-1,-1 4-3,3 3-1,3 6 0,-3 3 0,7 2 1,-5 0-6,0 0 5,-2-9-5,0-7 4,-4-9-4,1-7 2,-6-20-4,0 0 5,0 0 2,7-43-4,-9 12 4,-3-10-3,1-9 4,-3-2-6,5 3 4,-7-3-5,2 4 3,0 1 2,3 4 0,-1 5 3,3 6 0,-5 7 1,7 25 1,-7-34 0,7 34 1,0 0-3,0 0-1,0 0-2,0 0-1,0 0-1,-4 48 1,6-10-2,0 12 1,3 6-2,0 5 5,1 9 0,3-11-6,-4-5 5,2-9-7,-1-11 4,-1-14-6,-5-20 8,0 0-11,0 0 6,0 0 2,0 0-5,2-38 7,-9 9-5,3-7 6,-3-5-7,0 0 7,3 1-6,-3-3 4,0 4 3,3 3 0,-3 7 2,2 4 2,5 25 1,-6-29 1,6 29 0,0 0 0,0 0 0,-5-21-2,5 21-2,0 0-2,0 0-2,0 0-1,-2 27 0,4-4-1,3 9-3,1 4-1,3 7-1,-6-3-1,8-1-1,-4-5 0,4-5-3,-11-29 2,7 22 0,-7-22 3,4-22 2,-8-3 1,2-9 2,-7-9 0,2-6 3,-4-10-1,1 5 2,1 2-2,0 7 2,0 6-3,5 14 2,4 25-1,0 0 0,4 34 1,5 14-1,0 10 1,3 12 1,1 7 1,8 7-7,-10-5-13,11 2-17,-12-22-59,3-12-17,3-13-3,-16-34-4</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7:06.60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-13 459 44,'0'0'63,"0"0"-5,0 0-6,0 0-7,0 0-6,0 0-7,0 0 1,0 0-4,9-20-8,-9 20 2,0 0-3,0 0 0,20-11-3,-2 8 0,-18 3-7,45-11 1,-18 2-3,7 4-4,0-1 0,7 3-2,-7-3 2,4 6 0,-2-3 2,3 3 0,1-2 1,5 2 0,7-2 1,0 0-1,7-5 1,4 0-2,5-2 0,11-2-1,-5-5 1,12 0-1,2 0-1,3 0 1,1-2-1,1 5-1,4-1 0,5 5 0,-1 2-1,-1 3 0,4-1 1,-3 5-1,5-2 0,-2 0 1,5-3-1,-3 1 1,-5-1-1,1-1 0,0-1 1,-5-2-1,2 0 0,0 0 0,-6-3 0,4 3-1,-2-4 1,2 4-1,-7-2 0,8 4-1,-8 0 1,0 2-1,-2-1 0,-2 3 1,2-3-1,5 3 2,-5 1-1,7 2 1,-7-4 1,2 1 0,-2-1 0,-2 2 0,-7-3 0,-2 1-1,-7-1-1,-2 1 1,-12-1-1,1-2-1,-12 5 1,0 0-1,-4-3 1,-3 3-2,-4 2 2,-3-2-1,-3 2 0,-1 0 0,-3-3-1,-3 3 1,-1 0 0,-20 0 0,27-2 0,-27 2-1,0 0 1,0 0 0,0 0-1,0 0 1,0 0-1,0 0 1,0 0 0,0 0 0,21 5 0,-21-5 0,0 0 1,0 0-2,0 0 2,29 4-2,-29-4 1,27 7-1,-27-7 1,34 11 0,-12-6-1,-22-5 1,37 13-1,-37-13 1,33 12 0,-33-12 1,32 11-1,-32-11 0,25 4 0,-25-4 0,0 0 0,0 0-1,23 5 1,-23-5-1,0 0 0,0 0 0,0 0 1,0 0-1,0 0 1,0 0 0,0 0 0,0 0 0,22 11 0,-22-11 0,0 0 0,0 0 0,0 0-1,25 5 1,-25-5-1,0 0-1,20 4-2,-20-4 1,23 5-1,-23-5-1,34 9 0,-34-9-2,40 7 0,-13-5 0,3 2-2,-1-4-3,7 9-5,-6-13-13,13 8-65,-12-13-26,-1-13-3,-10-12 1</inkml:trace>
</inkml:ink>
</file>

<file path=ppt/ink/ink4.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7:12.02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0 724 1,'0'0'61,"0"0"12,29-29-34,-29 29-14,0 0-8,16-23 2,-16 23 1,0 0 0,20 5-3,-20-5 0,23 16 1,-23-16-1,36 22 3,-9-6-2,-2-7 0,4 5 0,3-12 0,9 7-1,2-9-1,13 2 0,-6-4-3,13-3-1,-2-4-2,9 0-1,0-2-2,2-2 0,-2 1-1,2-1-3,5-1 1,2 3-2,-6 0 0,1 2-1,-4-1 1,-4 6-1,-1-1-1,-2 1 0,-4 4-1,-3 4 1,-1 1-1,3 2 1,-1 4-2,-3-2 2,5 5-2,2-5 1,-3 6 0,3-3 2,0 1-2,5 1 2,4-3-1,-2 0 1,6 1 1,-4-3-1,2 0 2,1-5 1,-3 3 0,2-2-1,0-3 1,3 2 0,-3-4-1,3 0 0,1-4-1,1 4 0,9-7 0,0 7-1,2-9 1,2 5-1,3-1 1,2 1-1,2-3 0,0 2 0,5 3 0,-1-3-1,3 5 1,2-2 0,-2 0 0,7 4-1,2-4 1,2 2 1,-4 0-1,-1 0 1,1 2-1,-1-2 0,-10 2 0,-1 1 0,-6-1-1,-3 0 1,-9 3-1,3-3 0,-5-2 1,-4 0-1,-1-2 1,1 2 0,-3-3 1,2 1-1,-4-5 0,3-2 1,-1 5 0,0-5 0,3 2 0,6-2-1,-2-2 0,2 2 0,3 0 0,4 2-1,2 2 1,5 3-1,-2 2 1,-1 2-1,-1 3 0,-1 2 1,-2 2-1,-4 2 1,-1-4-2,-4 6 2,-4-8-1,-7 8 0,-1-4 0,-1 0 1,2 1-2,-5-4 2,0 3-1,-4-2 0,2 2 0,0-2 1,2 0-1,2-5 0,5 0 1,5-4 0,2-3 0,4 1-1,9-5 2,5-2-2,2-7 1,3-1-1,6 1 1,2-2 0,1 2 0,10-5-1,-1 3 0,-1-3 1,10 3 0,1 2 0,-1 0 1,6 0-1,-2 2 0,0 0 0,0 5 0,0-2 0,-7 1 0,-4 3-1,4 0 1,-6-2 0,-3 2 1,-2 2-2,-3-4 1,1 2 0,2 2 1,2-2-1,-6 2-1,4-2 0,-3 2 1,3-2 0,0-2 2,2 4-1,-4-6 1,0 1 0,1-1 1,4-5-1,-1-3 1,0 3 0,-2-2-1,2 4 0,3-2-2,1 0 2,1 2-2,0 7 1,-1 2-2,3 3 2,5-1-3,8 3 2,-6 0 0,2 0 0,4 2-1,1 2 1,2 2 2,2-1-3,2-1 1,-2 0 0,2-2-1,5 0 1,-5-4 0,7-5-1,-6 0 0,-6 0 1,-1-3-1,-7 1 1,-12 0 0,3 2-1,-12-3 1,-2 8-1,-2 2 1,-2-1-1,-1 1 0,-1 2 1,4 0-1,-3 0 1,1-4-1,6 4 1,-1-7 0,3 0-1,-4 3 1,3-3 0,-3 0-1,-2 2 0,0-4 1,0 5-1,-5 2 0,3 2 0,-1 2-1,8-4 2,-1 6-2,5-2 2,0 1-2,0-1 1,0 2 0,0-1 0,-3-1 0,-6 0-1,-7 5 1,0 0-1,-9 2 1,3 2-1,-5 0 1,-1 3 0,-3 0-1,-1-1-1,3 5 1,-5-9-2,-3 7 2,-1 0-3,-5-3 4,-7-1-4,5-1 3,-9 2 1,-1-6 0,3 7-1,0-3 1,5-2 0,6 0 0,9 5 0,-4-1-1,13 1 1,5-1-1,2 1 0,7-1 0,0 1 1,7-3 0,-3-2-1,5 0 1,-2-4 0,0-3 0,1-2-1,1-2 1,-4-5-1,-8 3 0,3-5 0,-9 2 1,-5 0-1,-8 0 1,-14 3-1,2-1 1,-10 1-1,-8-1 1,0 1-1,-6 1 0,-6 1 0,-8 2 0,-1-2-1,-8 2 1,-3 0-1,-20 0 0,30 2-1,-30-2 1,0 0 0,25 5 0,-25-5 1,0 0 0,0 0 0,0 0 0,0 0-1,22 6-1,-22-6 1,0 0-1,23 9-1,-23-9 1,22 9 0,-22-9-1,23 12 1,-23-12 0,18 11-2,-18-11 0,20 18 0,-20-18 0,30 23 0,-30-23-1,36 34 0,-11-16 0,2 0 0,4 7-1,-6-7 1,5 2-1,-3-4 2,-9 0 0,2-5 2,-20-11 0,25 16 2,-25-16 0,0 0 1,0 0-1,0 0 0,16 22-1,-16-22 1,0 0-1,0 0 0,0 0 2,0 0 0,-25 12 0,0-12 0,-9-3 2,-7 1-1,-6-2 1,-9-3-1,-5-5 1,-5 1-1,-4-5 0,2 5 0,-6-7 0,-3 4-1,-4 1 2,-7-1-2,-5 5 1,-2 0 1,-6 5-1,-1 4 0,0-2 0,-2 4 0,-4 2-1,0 1 2,-5 2-2,-2-3 1,-1 5 0,-6-4 0,-4 6-1,-1 0 2,-4-2-2,3-2 1,-3 2-1,-2-4 1,-1 4-2,3-5 2,-4-2-1,11 1 0,-7-3 1,0 0-1,2 4 1,5-4 0,4 0-1,-4 0 2,6 0-1,-1-2 0,3 2-1,1-5 0,0-1 0,-7-3 1,0-3-1,0 6 0,5-6 0,-10 3 0,8 5 0,-3 1 0,4 3 0,1 7 2,6 0-2,-4 2 1,7 2-1,1 1 1,4-1-1,-4 0 0,4 0 0,-6 1-2,-2-1 2,3 3-1,-3-5 0,-2 4 1,3 1-1,-5-3 1,-5 3-1,5-3 1,2 0-1,0 0 1,-2 1-1,-3-8 1,-6 3 0,0-5 0,2 5 0,0-7 0,-4 5 0,4-5 0,6 0 0,6-3 0,6 3 0,7 0 1,2-2-1,5 2 1,-1-2 0,3 2 1,-2-5-1,-5 5 0,0-2-1,3-2 0,-6-1 0,4 5 0,-4-2 0,4 2-1,-4 0 0,6 0 0,4 2 0,4 0 1,3 3-1,6-3 1,1 3-1,-1-3 1,1 2 1,4-1 0,-9 3-1,4-3 1,-4 3-1,0-1 1,5-1 0,-1-1 0,1-1 0,-1-2 0,5 2 1,2-4-1,5-3 0,0 3 1,0-2 0,2 1-1,2-1 0,5-1 0,-3 1-1,3-1 1,0-1-1,4 1 0,-2 1-1,0-6 1,-2 8 0,4-5-1,-2 3 1,0-3-1,1 3 0,-6-1 1,1 1-1,1-1 1,3 3 0,-8-3 0,5 3-1,1 0 1,4 0-1,3-3 1,2 1-1,6-3 2,-1-2-1,4-3 0,0 1 1,-1-2-1,-3-1 0,-1-4 0,-4 2-1,0 3 0,0 1 1,2 3-1,0 0 1,-2 0-2,4 5 1,7-1 0,-7 3-1,3 0-1,-3 4-2,1-2-1,1 7-1,-1-1 1,4 6-2,-3-3 0,3 0-1,-2 0-1,11 2-3,-7-6-9,34-5-33,-46 18-59,15-27-1,4-5 0,-3-13 18</inkml:trace>
</inkml:ink>
</file>

<file path=ppt/ink/ink5.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8:01.035"/>
    </inkml:context>
    <inkml:brush xml:id="br0">
      <inkml:brushProperty name="width" value="0.4" units="cm"/>
      <inkml:brushProperty name="height" value="0.8" units="cm"/>
      <inkml:brushProperty name="color" value="#00FFFF"/>
      <inkml:brushProperty name="tip" value="rectangle"/>
      <inkml:brushProperty name="rasterOp" value="maskPen"/>
      <inkml:brushProperty name="fitToCurve" value="1"/>
    </inkml:brush>
  </inkml:definitions>
  <inkml:trace contextRef="#ctx0" brushRef="#br0">0 716 1,'0'0'31,"-25"0"3,25 0-9,0 0-2,0 0-2,-20-13 2,20 13 3,0 0 0,0 0 0,0 0-3,0 0-1,0 0-4,0 0 0,20-14-2,-20 14-3,45-7 0,-11-2-2,9 2-1,11-4-2,10 2 2,3-4-3,8 3 0,0-3 0,4 6-1,0-4 1,6 6 2,-3-1 0,6 1 0,-2 3 0,8 4 0,-3-2-1,6 5 0,2-8-1,5 6-1,-4-3 1,-1 0 0,0-3-1,3-1 0,4 2 1,5-1 0,-1-4 0,10 3 0,-2-5-2,3 4 1,8-1-1,4 1-1,-2 1 0,7-3 0,4 5-1,3 4 0,6-4 1,7 4-2,3-4 2,10 2-1,6 2 1,8 0-2,2-2 1,5 5-2,7 1 1,2 3 0,2 0 0,0 3-1,1-5 1,-10-3 0,7 1 1,2-3 0,-4-11 0,2 2-1,-2-4 2,2-1-1,-3-1 1,-1 2 0,-5-5 1,2 4-1,5-1 0,-5-1 0,-4 1 0,4-3 1,-4 0-2,4 0-1,2-2 1,-6 0-1,-3 0 0,-4-2 0,2 2 1,1-7-1,-6 0-3,1 0 5,0 3-5,2-1 4,-7 7-4,9 3 4,-4 1-5,2 10 4,9-2 2,-5 6-4,3 0 4,-1 0-3,10-2 0,0 0 1,4 0-2,-4-2 1,2-5-4,-7 5 5,3-5-5,-3-2 4,0 0-1,-2 3 0,-7 1 1,-4-2-2,4 0 1,-7 1 0,-1 1-1,1 3 0,-4-3 0,-7 1 0,-2 4 0,-5-7 0,-6 5 0,-1-3 0,-10 3 0,-6 2 1,-6-2-2,-4 2 1,-3 0 0,5 0 0,-5 2 0,-4-4 0,2 2-1,-5 2 1,-4-2 1,-7 2-1,-4-2 0,-10 3 1,-10-3 0,-3 0 0,-14 4 0,-4-4-1,-9 2 0,0 1 1,-14-1-1,3 2 0,-9-1 1,4 1 0,0 3 2,7 0-2,2 2 3,5 0-5,4 9 5,0-2-5,7 2 5,-7 0-4,5 0 0,-7-2 0,-7 0 1,-4-3 0,-10-6 0,-3-3-1,-8 1-1,-20-5 0,20 4 0,-20-4 0,0 0-1,0 0 1,0 0 0,0 0 0,0 0 1,0 0 0,-27 18 0,27-18 0,-38 19-1,11-8 1,-5 2 0,-2 1-1,-7-1 0,-1 1 1,-10 0-1,0-3 1,-5 0 0,-6-2 1,-5-2-1,-13-3 0,-3 1 1,-6-5 0,-3-2 1,-4-1-1,-4-1 0,-3 2 0,-5-3 1,1-2-1,-9 3 0,-3 2 0,-13-1 1,-5 1-1,-9 4 0,-7 1 1,-6 1 0,-7 1 0,0-1-1,0 5 2,2-2-2,2 2 1,7 0-1,1 0 0,3 0 1,6 2-1,-4 5 0,4 0 1,3 0-1,-1 0 0,2-1 0,2 6-1,2-5 1,2-3 0,10 1-1,-3-5 1,5 0-1,2-2 1,5-3-1,-1-2 1,-2-2 0,3 3 0,-3-3-1,1-3 1,1 3-1,-2-2 1,1 2 0,6 0-1,4-2 1,1-3 0,4 1 0,2-1-1,1-2 2,2 1-2,1-1 0,-1 2 0,2-1 0,2-1-1,0 0 0,-2 0 1,2 5-3,0-5 1,5 7-2,-7-4-1,0 1 0,2 1-2,0 4 0,0 1-2,0 4 0,1-3-1,3 10 1,-1-5-2,4 6-2,-5-3 0,-2 4-3,-2-10 1,0 6-5,-5-10-6,5 7-15,-9-11-33,9-7-32,7 6 3,-3-21-2</inkml:trace>
</inkml:ink>
</file>

<file path=ppt/ink/ink6.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8:03.400"/>
    </inkml:context>
    <inkml:brush xml:id="br0">
      <inkml:brushProperty name="width" value="0.4" units="cm"/>
      <inkml:brushProperty name="height" value="0.8" units="cm"/>
      <inkml:brushProperty name="color" value="#00FFFF"/>
      <inkml:brushProperty name="tip" value="rectangle"/>
      <inkml:brushProperty name="rasterOp" value="maskPen"/>
      <inkml:brushProperty name="fitToCurve" value="1"/>
    </inkml:brush>
  </inkml:definitions>
  <inkml:trace contextRef="#ctx0" brushRef="#br0">-26 84 1,'0'0'49,"-25"5"-7,25-5-3,0 0-2,0 0 0,0 0-1,0 0-2,0 0-2,0 0-7,0 0-3,32 20-6,-10-9-2,8-4 0,12 9 0,1-7 3,14 9-2,-5-4-1,9 4 0,2-5-1,12 8-1,1-8-2,12 5 0,-2 0-1,9 3-1,4-3-2,5 0-1,9 7-2,2-3 0,1 3-2,-1-2 1,14-1-1,-5 3 1,7-14-1,9 1 1,0-8 0,9-6 0,9-5 0,0-6 0,2-3 0,1-2-1,-6 0 1,1 0-1,-9-1 2,-5 8-1,-4 2 1,-5 2-1,-8 1 1,-3 3 0,-3-1-1,3-1-1,-13 5 0,-3-4 0,-2 4-1,-5 0 1,0 0-1,-4 2 0,0-2 3,2 2 0,0-4 1,-2 7 0,11-10 1,0 3 0,-2-5 1,7 2-1,0-1-1,2 1 0,-3-4 0,8 9-1,-10-4 0,5-1 1,-2 3-2,-7 0 1,4-1-1,-6 3-1,-1-2 0,1 2-1,-1-4 2,3 4-2,0-5 0,7 3 1,-5 0 0,2-3 0,1-2-1,-1 3 1,3-1 0,0 1 0,-3-3 0,5 0-1,2 0 1,0 1-1,3-1 2,1 0-2,-8 3 1,0-1 0,-5 3-1,-2 2 1,-5-3 1,-6 1-2,-1 0 2,-4-3-1,-2 3 1,-2-2-2,2-1 2,-3-4-1,3 5 0,0-1 0,0 1 0,-1-1 0,-1 1 0,11-1 2,2 1 0,0 1 0,2-1 0,10-1 1,1-4 0,15 5-1,-1-3-1,2 0 0,5 0 1,0 1-1,7-1 0,-7 2 0,0-1 1,-2 1 0,-3 0-1,-2 3 1,1-2 0,-8 1-2,-2 3 0,-9-2 0,3 2 0,-8 0 1,-3 2-1,-10 1 0,-3-1 0,-8 0 0,-7-2 0,-11 5 1,-7-5-3,-7 0 1,-7 4 0,-8-1 1,-3-3-2,-5 2 1,-1 0 0,-1 3-1,-20-5 2,39 4-1,-39-4 0,36 2 0,-16 1 0,3 1 0,-1-2 1,3 1-2,7-3 2,1 2-1,6 0 0,-1 0 1,1 1-1,-5-3 0,-3 2 0,-1-2 1,-12 0-2,-18 0 2,29-2-2,-29 2 1,25 0 0,-25 0 0,29-3-1,-29 3 1,36-2 0,-15 0-1,-3 2 1,-18 0-1,34-2 0,-34 2 1,27 0-1,-27 0 1,0 0 0,22-3 0,-22 3 0,23 0 1,-23 0-2,22 0 1,-22 0-1,30-2 1,-30 2-2,22 0-2,-22 0-3,0 0-4,23 0-4,-23 0-5,0 0-8,0 0-7,0 0-9,0 0-5,20 5-1,-20-5 2,23 0 4,-23 0 5,25 0 5,-25 0-20,0 0-38,22-30 6,-40-8 0,0-7 85</inkml:trace>
</inkml:ink>
</file>

<file path=ppt/ink/ink7.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8:34.168"/>
    </inkml:context>
    <inkml:brush xml:id="br0">
      <inkml:brushProperty name="width" value="0.4" units="cm"/>
      <inkml:brushProperty name="height" value="0.8" units="cm"/>
      <inkml:brushProperty name="color" value="#FF00FF"/>
      <inkml:brushProperty name="tip" value="rectangle"/>
      <inkml:brushProperty name="rasterOp" value="maskPen"/>
      <inkml:brushProperty name="fitToCurve" value="1"/>
    </inkml:brush>
  </inkml:definitions>
  <inkml:trace contextRef="#ctx0" brushRef="#br0">-2 48 1,'0'0'75,"0"0"11,0 0-2,23-13-51,-23 13-17,0 0-1,22-18 0,-22 18 0,0 0 0,0 0 2,25-16 3,-25 16 0,0 0-1,0 0-1,0 0-2,0 0-1,0 0-2,23 2 1,-3 7-1,-2-9-2,12 5-1,3-1-1,13 1-1,3-1-2,8 3 2,-1 0-2,12 2 2,2-5-2,2 8 1,7-6-1,5 1 0,-1 0 0,3-2-2,0-1 0,2-2-1,0 1 1,5-1 0,-7-4 1,-1 2 1,-3-5 0,1 7 0,-4-6 1,5 6-1,-10-4-1,5 2 0,0 0-1,1 2-1,-8-2-1,5 2-1,-3-2 1,-6 5-2,-3-5 1,-6 4-1,-2 1-1,-8-1 1,-1 3 0,-5 0 0,-7 2-1,-2-2 1,-12 2-1,1-5 0,-23-4-1,25 12-3,-25-12-2,0 0-3,0 0-8,0 0-10,0 0-13,0 0-12,0 0-73,-32 13-1,-6-17 0,-8-8 0</inkml:trace>
</inkml:ink>
</file>

<file path=ppt/ink/ink8.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8:37.443"/>
    </inkml:context>
    <inkml:brush xml:id="br0">
      <inkml:brushProperty name="width" value="0.4" units="cm"/>
      <inkml:brushProperty name="height" value="0.8" units="cm"/>
      <inkml:brushProperty name="color" value="#FF00FF"/>
      <inkml:brushProperty name="tip" value="rectangle"/>
      <inkml:brushProperty name="rasterOp" value="maskPen"/>
      <inkml:brushProperty name="fitToCurve" value="1"/>
    </inkml:brush>
  </inkml:definitions>
  <inkml:trace contextRef="#ctx0" brushRef="#br0">-24 212 1,'25'-11'86,"-18"-12"1,9 3-38,-16 20-15,9-29-6,-9 29-7,2-21-7,-2 21-6,0 0-5,0 0-2,0 0-3,0 0 2,-20-11-3,20 11 1,0 0 0,0 0-1,-9 27 0,9-27 2,11 21 3,-11-21 0,36 27 2,-9-14 1,7 1 1,5-1 1,1 1 0,10-3 0,-3 3-2,10-3 1,-3 3 1,5-1 0,-5-2-1,5 3-1,-3 0 0,-2-1-1,-2-2 0,-2 5-1,2 0-2,-5-2 0,-1 1 2,1 1 2,-4-5 3,2 1 1,2-5 3,5 2-1,0-9 2,9 6 0,-4-6-2,6 3 0,0-6-3,9 6 0,-2-8-1,3 5-1,4-4 2,-1 1 0,3-6 0,0 7-1,-2-7 0,5 2 0,1-2-1,3 0-1,-5-2 0,5 0-2,-5 2-1,3-1 0,-3 4 0,5 1-2,-2 3 1,-5 4-1,6 3 0,-1-1 0,2 1 0,2 4 1,-2-5 0,2 1 0,-2 2 0,-1-3 1,-1 1 0,6-3 1,5 2-1,2-1-1,5-3 1,6 6-2,1-3 1,1 1 0,-1 1 1,-1-1 0,-6-4 1,-3 7 0,-6-7 1,-7 2 1,-3-6-1,-4 4 0,-9-3-1,7 1-2,-7 0 1,-2-3-2,-1 3 1,1 0-1,0 2-1,0-2 2,-5 2-1,2 2 0,3 0 0,-5 3 0,12 1 0,-7 4 0,6-4 1,1 1 0,2-2 0,2-1 0,4 1 0,-4-1 0,5-2 0,-1-2-1,8 3 1,-6-3-1,6 0 0,-1-3 0,5 1 2,2-2-1,0 1 1,-2-6-2,-2 5 2,2-3-1,-5 3 0,2-1 0,-10-2-1,-1 3 1,-4-1-1,-3 1 1,-6 4-1,2-5 0,0 5 0,0 0 0,5 0 2,-1-2-2,1 0 2,4-1-1,-5 1 1,1 2 0,-1-4 0,3 1 0,-5-1-2,3-1 2,2 1-2,4-1 1,0 1-1,3-1 1,2 1 0,4-1 1,0 3 1,1 0 0,-5-1 0,2 1-1,0 0 3,2 0-2,0-3 0,-4 1-1,-2-1 0,2 5 1,-3-4-1,1-1 0,-5 3 0,0 0-1,2-1 1,3-1-1,-3-1 0,0 1 0,5 1 0,2 1 1,7 0-2,-2 0 2,-1-3-2,1 5 1,4-2 0,-7 0-1,5-1 1,-7 1 0,0-2 0,3-1 0,-8 1 1,3-1 0,-3 1 0,3-3 0,0 0-1,0 0 1,4 0-2,1-2 1,3 3-1,1-1 0,0 0 1,0 3-2,2 1 1,0 1 1,0-5 0,0 7 0,3-2-1,4 0 2,2 0-2,2-3 1,-4 1 0,2-3-1,0 0 1,-2 0-1,-7 3 0,-2-1 1,-7 1-1,0-1 1,-9 3-1,-2 2 1,-2-2-1,-1 2 0,-1 0 0,-3 0 0,4 2 0,1 0 0,1 3-1,6-3 1,-1 2 0,3 1 0,4 2-1,2-3 2,0 3 0,5-5 0,5 3 0,6-1 1,2-4-1,5 0 0,4-2 0,3-2 0,7-6-1,-3-1 0,7 2 1,-2-4-1,2-1 1,-1 5-1,4 0 1,1-2-1,-4-1 1,-2 8 2,-5-7-3,0 6 3,-6-2-2,-5 5 2,-5-5-2,-6 7 1,-5 5-1,-2-5-4,-5 0 4,-2 0-1,-2 0 1,0 0-1,0 0 0,-5-2 0,2-3 1,3 3 2,0-1-3,4 3 0,-4 0 0,7-2 0,2 4 0,2 1 1,2-1-1,-2 5-4,3 2 4,-1-2-3,0 2 3,8 0-4,-6 2 2,8-4-1,-6-3 2,6 1 0,2-1 1,-1-1 0,5-1-1,-2-4 2,-2 2 0,2 0 0,2-3-1,0-1 0,3-1 0,1-2 0,-1-2-1,4 0 7,-3-4-6,1-1 6,-5 3-5,-4 2 4,-3-7-4,-2 7 4,-4 2-4,0 1-2,-5 3 1,0 1 0,2 2-1,7 2 1,3 3-1,-5 2 1,2-1-3,2 3 3,-6-4-1,-3 2 1,-4-3 0,-14 1 0,-8-5 1,-10 2-2,-11-2 3,-5-2-3,-8 6 1,-3-1-5,-5 1 3,-1-2-3,4 3 2,-3-5-5,-4 9-1,-4-14-16,4 17-27,-27-12-48,2-23-42,-15-2 0,-10-4-2</inkml:trace>
</inkml:ink>
</file>

<file path=ppt/ink/ink9.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3-05-09T18:58:38.979"/>
    </inkml:context>
    <inkml:brush xml:id="br0">
      <inkml:brushProperty name="width" value="0.4" units="cm"/>
      <inkml:brushProperty name="height" value="0.8" units="cm"/>
      <inkml:brushProperty name="color" value="#FF00FF"/>
      <inkml:brushProperty name="tip" value="rectangle"/>
      <inkml:brushProperty name="rasterOp" value="maskPen"/>
      <inkml:brushProperty name="fitToCurve" value="1"/>
    </inkml:brush>
  </inkml:definitions>
  <inkml:trace contextRef="#ctx0" brushRef="#br0">45 26 1,'0'0'49,"-33"15"24,33-15-19,0 0-5,-25-2-3,25 2-4,0 0-5,0 0-7,0 0-9,22-22-7,-22 22-6,0 0-3,21-14-3,-21 14-1,0 0 1,0 0 0,0 0 3,0 0 0,0 0 3,0 0 2,0 0 1,0 0 3,0 0-1,0 0 0,0 0-2,0 0-1,0 0-3,0 0-1,0 0-1,27-7-1,-27 7-1,36 3 1,-14-1 1,8 2 0,4-1 2,4 3 0,3-3 0,11 6 0,0-5 0,9 1 0,6-3-1,8 0-1,6-2-1,3 2-1,11-4-1,-1 2-1,-1 0 0,4-4-1,-2 4 0,2 0-1,-7 0 1,8-3-1,-1-1 1,-5 2 0,8-5-1,-1-2 1,5 2 0,-2 0 0,1 0-1,-1 3 1,0 2 0,-5 2 0,-2 4 0,-5 3 0,-4 2 1,0 2 0,-3 1 0,-4-3 0,5 4-1,-3-4 2,-2 3-1,2-3 1,3 2-1,4-2 1,2-2 1,-4 2 2,0-5-1,-2 1 1,-1-1 0,-6 1 0,-7-3 0,-5-2-2,-10 2 0,-3 1-2,-7-1 1,-9 0-2,-2 0 0,-5 3-1,-4-3 1,-2 3 0,1-1 0,-1-4 0,-3 5 0,-2-1 0,-18-4 1,37 9 0,-37-9-1,33 7 0,-33-7 0,27 4 1,-27-4-2,0 0 2,25 5-1,-25-5 0,0 0 1,0 0-1,0 0 1,0 0 0,0 0-1,0 0 0,0 0 0,0 0 0,0 0 1,0 0-2,0 0 0,0 0-2,21 2-4,-21-2-12,0 0-29,0 0-86,0 0-6,0 0-1,-32-31-6</inkml:trace>
</inkml:ink>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5/9/2013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5/9/2013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5/9/2013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5/9/2013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1.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customXml" Target="../ink/ink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media/image12.emf"/><Relationship Id="rId18" Type="http://schemas.openxmlformats.org/officeDocument/2006/relationships/customXml" Target="../ink/ink11.xml"/><Relationship Id="rId3" Type="http://schemas.openxmlformats.org/officeDocument/2006/relationships/image" Target="../media/image7.emf"/><Relationship Id="rId21" Type="http://schemas.openxmlformats.org/officeDocument/2006/relationships/image" Target="../media/image16.emf"/><Relationship Id="rId7" Type="http://schemas.openxmlformats.org/officeDocument/2006/relationships/image" Target="../media/image9.emf"/><Relationship Id="rId12" Type="http://schemas.openxmlformats.org/officeDocument/2006/relationships/customXml" Target="../ink/ink8.xml"/><Relationship Id="rId17" Type="http://schemas.openxmlformats.org/officeDocument/2006/relationships/image" Target="../media/image14.emf"/><Relationship Id="rId25" Type="http://schemas.openxmlformats.org/officeDocument/2006/relationships/image" Target="../media/image18.emf"/><Relationship Id="rId2" Type="http://schemas.openxmlformats.org/officeDocument/2006/relationships/customXml" Target="../ink/ink3.xml"/><Relationship Id="rId16" Type="http://schemas.openxmlformats.org/officeDocument/2006/relationships/customXml" Target="../ink/ink10.xml"/><Relationship Id="rId20" Type="http://schemas.openxmlformats.org/officeDocument/2006/relationships/customXml" Target="../ink/ink12.xml"/><Relationship Id="rId1" Type="http://schemas.openxmlformats.org/officeDocument/2006/relationships/slideLayout" Target="../slideLayouts/slideLayout2.xml"/><Relationship Id="rId6" Type="http://schemas.openxmlformats.org/officeDocument/2006/relationships/customXml" Target="../ink/ink5.xml"/><Relationship Id="rId11" Type="http://schemas.openxmlformats.org/officeDocument/2006/relationships/image" Target="../media/image11.emf"/><Relationship Id="rId24" Type="http://schemas.openxmlformats.org/officeDocument/2006/relationships/customXml" Target="../ink/ink14.xml"/><Relationship Id="rId5" Type="http://schemas.openxmlformats.org/officeDocument/2006/relationships/image" Target="../media/image8.emf"/><Relationship Id="rId15" Type="http://schemas.openxmlformats.org/officeDocument/2006/relationships/image" Target="../media/image13.emf"/><Relationship Id="rId23" Type="http://schemas.openxmlformats.org/officeDocument/2006/relationships/image" Target="../media/image17.emf"/><Relationship Id="rId10" Type="http://schemas.openxmlformats.org/officeDocument/2006/relationships/customXml" Target="../ink/ink7.xml"/><Relationship Id="rId19" Type="http://schemas.openxmlformats.org/officeDocument/2006/relationships/image" Target="../media/image15.emf"/><Relationship Id="rId4" Type="http://schemas.openxmlformats.org/officeDocument/2006/relationships/customXml" Target="../ink/ink4.xml"/><Relationship Id="rId9" Type="http://schemas.openxmlformats.org/officeDocument/2006/relationships/image" Target="../media/image10.emf"/><Relationship Id="rId14" Type="http://schemas.openxmlformats.org/officeDocument/2006/relationships/customXml" Target="../ink/ink9.xml"/><Relationship Id="rId22" Type="http://schemas.openxmlformats.org/officeDocument/2006/relationships/customXml" Target="../ink/ink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7200" dirty="0" smtClean="0"/>
              <a:t>Establishing Services for our organization</a:t>
            </a:r>
            <a:endParaRPr lang="en-US" sz="7200" dirty="0"/>
          </a:p>
        </p:txBody>
      </p:sp>
      <p:sp>
        <p:nvSpPr>
          <p:cNvPr id="3" name="Subtitle 2"/>
          <p:cNvSpPr>
            <a:spLocks noGrp="1"/>
          </p:cNvSpPr>
          <p:nvPr>
            <p:ph type="subTitle" idx="1"/>
          </p:nvPr>
        </p:nvSpPr>
        <p:spPr/>
        <p:txBody>
          <a:bodyPr/>
          <a:lstStyle/>
          <a:p>
            <a:r>
              <a:rPr lang="en-US" dirty="0" smtClean="0"/>
              <a:t>Final Capstone Project:  Phase 2</a:t>
            </a:r>
            <a:endParaRPr lang="en-US" dirty="0"/>
          </a:p>
        </p:txBody>
      </p:sp>
      <mc:AlternateContent xmlns:mc="http://schemas.openxmlformats.org/markup-compatibility/2006">
        <mc:Choice xmlns:p14="http://schemas.microsoft.com/office/powerpoint/2010/main" Requires="p14">
          <p:contentPart p14:bwMode="auto" r:id="rId2">
            <p14:nvContentPartPr>
              <p14:cNvPr id="5" name="Ink 4"/>
              <p14:cNvContentPartPr/>
              <p14:nvPr/>
            </p14:nvContentPartPr>
            <p14:xfrm>
              <a:off x="13990383" y="5543828"/>
              <a:ext cx="360" cy="360"/>
            </p14:xfrm>
          </p:contentPart>
        </mc:Choice>
        <mc:Fallback>
          <p:pic>
            <p:nvPicPr>
              <p:cNvPr id="5" name="Ink 4"/>
              <p:cNvPicPr/>
              <p:nvPr/>
            </p:nvPicPr>
            <p:blipFill>
              <a:blip r:embed="rId3"/>
              <a:stretch>
                <a:fillRect/>
              </a:stretch>
            </p:blipFill>
            <p:spPr>
              <a:xfrm>
                <a:off x="13977783" y="5531228"/>
                <a:ext cx="2556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 name="Ink 7"/>
              <p14:cNvContentPartPr/>
              <p14:nvPr/>
            </p14:nvContentPartPr>
            <p14:xfrm>
              <a:off x="9954877" y="4261868"/>
              <a:ext cx="508680" cy="527040"/>
            </p14:xfrm>
          </p:contentPart>
        </mc:Choice>
        <mc:Fallback>
          <p:pic>
            <p:nvPicPr>
              <p:cNvPr id="8" name="Ink 7"/>
              <p:cNvPicPr/>
              <p:nvPr/>
            </p:nvPicPr>
            <p:blipFill>
              <a:blip r:embed="rId5"/>
              <a:stretch>
                <a:fillRect/>
              </a:stretch>
            </p:blipFill>
            <p:spPr>
              <a:xfrm>
                <a:off x="9942277" y="4247828"/>
                <a:ext cx="538920" cy="557280"/>
              </a:xfrm>
              <a:prstGeom prst="rect">
                <a:avLst/>
              </a:prstGeom>
            </p:spPr>
          </p:pic>
        </mc:Fallback>
      </mc:AlternateContent>
    </p:spTree>
    <p:extLst>
      <p:ext uri="{BB962C8B-B14F-4D97-AF65-F5344CB8AC3E}">
        <p14:creationId xmlns:p14="http://schemas.microsoft.com/office/powerpoint/2010/main" val="225439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For Next Friday…</a:t>
            </a:r>
            <a:endParaRPr lang="en-US" dirty="0"/>
          </a:p>
        </p:txBody>
      </p:sp>
      <p:sp>
        <p:nvSpPr>
          <p:cNvPr id="6" name="Content Placeholder 5"/>
          <p:cNvSpPr>
            <a:spLocks noGrp="1"/>
          </p:cNvSpPr>
          <p:nvPr>
            <p:ph idx="1"/>
          </p:nvPr>
        </p:nvSpPr>
        <p:spPr/>
        <p:txBody>
          <a:bodyPr>
            <a:normAutofit fontScale="92500" lnSpcReduction="20000"/>
          </a:bodyPr>
          <a:lstStyle/>
          <a:p>
            <a:r>
              <a:rPr lang="en-US" sz="3200" dirty="0" smtClean="0"/>
              <a:t>All groups should begin creating a list of services that match their mission statement.  </a:t>
            </a:r>
          </a:p>
          <a:p>
            <a:r>
              <a:rPr lang="en-US" sz="3200" dirty="0" smtClean="0"/>
              <a:t>The list of services is not limited by number, but should connect to and fulfill all parts of your mission statement.  </a:t>
            </a:r>
          </a:p>
          <a:p>
            <a:r>
              <a:rPr lang="en-US" sz="3200" dirty="0" smtClean="0"/>
              <a:t>Names of organizations need to be finalized soon.  If you haven’t chosen a solid name (just have a placeholder), it’s time to get creative.  Show investment!</a:t>
            </a:r>
          </a:p>
          <a:p>
            <a:r>
              <a:rPr lang="en-US" sz="3200" dirty="0" smtClean="0"/>
              <a:t>Plans should be typewritten and ready to submit for peer edit next Friday.</a:t>
            </a:r>
          </a:p>
          <a:p>
            <a:r>
              <a:rPr lang="en-US" sz="3200" dirty="0" smtClean="0"/>
              <a:t>Next Friday:  Financial Plans for Your Organization</a:t>
            </a:r>
            <a:endParaRPr lang="en-US" sz="3200" dirty="0"/>
          </a:p>
        </p:txBody>
      </p:sp>
    </p:spTree>
    <p:extLst>
      <p:ext uri="{BB962C8B-B14F-4D97-AF65-F5344CB8AC3E}">
        <p14:creationId xmlns:p14="http://schemas.microsoft.com/office/powerpoint/2010/main" val="1177638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Reflecting on our Mission Statements</a:t>
            </a:r>
            <a:endParaRPr lang="en-US" sz="6000" dirty="0"/>
          </a:p>
        </p:txBody>
      </p:sp>
      <p:sp>
        <p:nvSpPr>
          <p:cNvPr id="3" name="Content Placeholder 2"/>
          <p:cNvSpPr>
            <a:spLocks noGrp="1"/>
          </p:cNvSpPr>
          <p:nvPr>
            <p:ph idx="1"/>
          </p:nvPr>
        </p:nvSpPr>
        <p:spPr/>
        <p:txBody>
          <a:bodyPr>
            <a:normAutofit lnSpcReduction="10000"/>
          </a:bodyPr>
          <a:lstStyle/>
          <a:p>
            <a:r>
              <a:rPr lang="en-US" sz="3200" dirty="0" smtClean="0"/>
              <a:t>The mission statements should be </a:t>
            </a:r>
            <a:r>
              <a:rPr lang="en-US" sz="3200" u="sng" dirty="0" smtClean="0"/>
              <a:t>short</a:t>
            </a:r>
            <a:r>
              <a:rPr lang="en-US" sz="3200" dirty="0" smtClean="0"/>
              <a:t>, </a:t>
            </a:r>
            <a:r>
              <a:rPr lang="en-US" sz="3200" u="sng" dirty="0" smtClean="0"/>
              <a:t>use powerful, specific language</a:t>
            </a:r>
            <a:r>
              <a:rPr lang="en-US" sz="3200" dirty="0" smtClean="0"/>
              <a:t>, and </a:t>
            </a:r>
            <a:r>
              <a:rPr lang="en-US" sz="3200" u="sng" dirty="0" smtClean="0"/>
              <a:t>give a brief, broad overview of your organization.</a:t>
            </a:r>
            <a:endParaRPr lang="en-US" sz="3200" dirty="0" smtClean="0"/>
          </a:p>
          <a:p>
            <a:endParaRPr lang="en-US" sz="3200" dirty="0"/>
          </a:p>
          <a:p>
            <a:r>
              <a:rPr lang="en-US" sz="3200" dirty="0" smtClean="0"/>
              <a:t>Exchange your mission statement with someone NOT in your group.  Then, check the exchanged mission statement to make sure it has </a:t>
            </a:r>
            <a:r>
              <a:rPr lang="en-US" sz="3200" u="sng" dirty="0" smtClean="0"/>
              <a:t>purpose</a:t>
            </a:r>
            <a:r>
              <a:rPr lang="en-US" sz="3200" dirty="0" smtClean="0"/>
              <a:t>, </a:t>
            </a:r>
            <a:r>
              <a:rPr lang="en-US" sz="3200" u="sng" dirty="0" smtClean="0"/>
              <a:t>business</a:t>
            </a:r>
            <a:r>
              <a:rPr lang="en-US" sz="3200" dirty="0" smtClean="0"/>
              <a:t>, and </a:t>
            </a:r>
            <a:r>
              <a:rPr lang="en-US" sz="3200" u="sng" dirty="0" smtClean="0"/>
              <a:t>values</a:t>
            </a:r>
            <a:r>
              <a:rPr lang="en-US" sz="3200" dirty="0" smtClean="0"/>
              <a:t> established for your organization.</a:t>
            </a:r>
            <a:endParaRPr lang="en-US" sz="3200" dirty="0"/>
          </a:p>
        </p:txBody>
      </p:sp>
    </p:spTree>
    <p:extLst>
      <p:ext uri="{BB962C8B-B14F-4D97-AF65-F5344CB8AC3E}">
        <p14:creationId xmlns:p14="http://schemas.microsoft.com/office/powerpoint/2010/main" val="919373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organization has a mission.</a:t>
            </a:r>
            <a:br>
              <a:rPr lang="en-US" dirty="0" smtClean="0"/>
            </a:br>
            <a:r>
              <a:rPr lang="en-US" dirty="0" smtClean="0"/>
              <a:t>Now, your organization should work.</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Using your mission statement as a road map, we can now create a list of specific services that your organization will provide.  </a:t>
            </a:r>
          </a:p>
          <a:p>
            <a:endParaRPr lang="en-US" sz="3200" dirty="0"/>
          </a:p>
          <a:p>
            <a:r>
              <a:rPr lang="en-US" sz="3200" dirty="0" smtClean="0"/>
              <a:t>This </a:t>
            </a:r>
            <a:r>
              <a:rPr lang="en-US" sz="3200" i="1" dirty="0" smtClean="0"/>
              <a:t>may require a rewriting of the mission statement</a:t>
            </a:r>
            <a:r>
              <a:rPr lang="en-US" sz="3200" dirty="0" smtClean="0"/>
              <a:t>.  Your services should be reflected in the mission statement in some manner.  If they are not, either the service should be eliminated, or the mission statement should accommodate the service.</a:t>
            </a:r>
            <a:endParaRPr lang="en-US" sz="3200" dirty="0"/>
          </a:p>
        </p:txBody>
      </p:sp>
    </p:spTree>
    <p:extLst>
      <p:ext uri="{BB962C8B-B14F-4D97-AF65-F5344CB8AC3E}">
        <p14:creationId xmlns:p14="http://schemas.microsoft.com/office/powerpoint/2010/main" val="421655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we were on the board…”</a:t>
            </a:r>
            <a:br>
              <a:rPr lang="en-US" dirty="0" smtClean="0"/>
            </a:br>
            <a:r>
              <a:rPr lang="en-US" dirty="0" smtClean="0"/>
              <a:t>Let’s practice Creating Services.</a:t>
            </a: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Read the mission statement below.  Let’s see if we can establish services based on what we read in the following statement.</a:t>
            </a:r>
          </a:p>
          <a:p>
            <a:r>
              <a:rPr lang="en-US" sz="3200" dirty="0" smtClean="0"/>
              <a:t>“AIDS </a:t>
            </a:r>
            <a:r>
              <a:rPr lang="en-US" sz="3200" dirty="0"/>
              <a:t>Foundation Houston, Inc. envisions a supportive community free of new HIV infections where individuals affected by HIV/AIDS lead healthy and productive lives without stigma and discrimination. AIDS Foundation Houston, Inc. leads the innovative efforts in the prevention of new HIV infections and empowers individuals, families, and communities affected by HIV/AIDS to create and sustain healthy lives</a:t>
            </a:r>
            <a:r>
              <a:rPr lang="en-US" sz="3200" dirty="0" smtClean="0"/>
              <a:t>.”</a:t>
            </a:r>
            <a:endParaRPr lang="en-US" sz="3200" dirty="0"/>
          </a:p>
        </p:txBody>
      </p:sp>
    </p:spTree>
    <p:extLst>
      <p:ext uri="{BB962C8B-B14F-4D97-AF65-F5344CB8AC3E}">
        <p14:creationId xmlns:p14="http://schemas.microsoft.com/office/powerpoint/2010/main" val="306724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points to create your list.</a:t>
            </a:r>
            <a:endParaRPr lang="en-US" dirty="0"/>
          </a:p>
        </p:txBody>
      </p:sp>
      <p:sp>
        <p:nvSpPr>
          <p:cNvPr id="3" name="Content Placeholder 2"/>
          <p:cNvSpPr>
            <a:spLocks noGrp="1"/>
          </p:cNvSpPr>
          <p:nvPr>
            <p:ph idx="1"/>
          </p:nvPr>
        </p:nvSpPr>
        <p:spPr/>
        <p:txBody>
          <a:bodyPr>
            <a:normAutofit/>
          </a:bodyPr>
          <a:lstStyle/>
          <a:p>
            <a:r>
              <a:rPr lang="en-US" sz="3200" dirty="0"/>
              <a:t>AIDS Foundation Houston, Inc. envisions a supportive community free of new HIV infections where individuals affected by HIV/AIDS lead healthy and productive lives without stigma and discrimination. AIDS Foundation Houston, Inc. leads the innovative efforts in the prevention of new HIV infections and empowers individuals, families, and communities affected by HIV/AIDS to create and sustain healthy </a:t>
            </a:r>
            <a:r>
              <a:rPr lang="en-US" sz="3200" dirty="0" smtClean="0"/>
              <a:t>lives.</a:t>
            </a:r>
            <a:endParaRPr lang="en-US" sz="32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7034103" y="2281868"/>
              <a:ext cx="2206800" cy="167760"/>
            </p14:xfrm>
          </p:contentPart>
        </mc:Choice>
        <mc:Fallback>
          <p:pic>
            <p:nvPicPr>
              <p:cNvPr id="4" name="Ink 3"/>
              <p:cNvPicPr/>
              <p:nvPr/>
            </p:nvPicPr>
            <p:blipFill>
              <a:blip r:embed="rId3"/>
              <a:stretch>
                <a:fillRect/>
              </a:stretch>
            </p:blipFill>
            <p:spPr>
              <a:xfrm>
                <a:off x="6968583" y="2092508"/>
                <a:ext cx="2314800" cy="4914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p14:cNvContentPartPr/>
              <p14:nvPr/>
            </p14:nvContentPartPr>
            <p14:xfrm>
              <a:off x="1426023" y="2614868"/>
              <a:ext cx="9005400" cy="283320"/>
            </p14:xfrm>
          </p:contentPart>
        </mc:Choice>
        <mc:Fallback>
          <p:pic>
            <p:nvPicPr>
              <p:cNvPr id="5" name="Ink 4"/>
              <p:cNvPicPr/>
              <p:nvPr/>
            </p:nvPicPr>
            <p:blipFill>
              <a:blip r:embed="rId5"/>
              <a:stretch>
                <a:fillRect/>
              </a:stretch>
            </p:blipFill>
            <p:spPr>
              <a:xfrm>
                <a:off x="1393623" y="2422988"/>
                <a:ext cx="9114840" cy="6472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3" name="Ink 12"/>
              <p14:cNvContentPartPr/>
              <p14:nvPr/>
            </p14:nvContentPartPr>
            <p14:xfrm>
              <a:off x="2814543" y="3054428"/>
              <a:ext cx="6960240" cy="258480"/>
            </p14:xfrm>
          </p:contentPart>
        </mc:Choice>
        <mc:Fallback>
          <p:pic>
            <p:nvPicPr>
              <p:cNvPr id="13" name="Ink 12"/>
              <p:cNvPicPr/>
              <p:nvPr/>
            </p:nvPicPr>
            <p:blipFill>
              <a:blip r:embed="rId7"/>
              <a:stretch>
                <a:fillRect/>
              </a:stretch>
            </p:blipFill>
            <p:spPr>
              <a:xfrm>
                <a:off x="2763063" y="2869388"/>
                <a:ext cx="7102440" cy="5965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4" name="Ink 13"/>
              <p14:cNvContentPartPr/>
              <p14:nvPr/>
            </p14:nvContentPartPr>
            <p14:xfrm>
              <a:off x="1363023" y="3691628"/>
              <a:ext cx="5257440" cy="185040"/>
            </p14:xfrm>
          </p:contentPart>
        </mc:Choice>
        <mc:Fallback>
          <p:pic>
            <p:nvPicPr>
              <p:cNvPr id="14" name="Ink 13"/>
              <p:cNvPicPr/>
              <p:nvPr/>
            </p:nvPicPr>
            <p:blipFill>
              <a:blip r:embed="rId9"/>
              <a:stretch>
                <a:fillRect/>
              </a:stretch>
            </p:blipFill>
            <p:spPr>
              <a:xfrm>
                <a:off x="1307583" y="3520988"/>
                <a:ext cx="5373360" cy="5104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5" name="Ink 14"/>
              <p14:cNvContentPartPr/>
              <p14:nvPr/>
            </p14:nvContentPartPr>
            <p14:xfrm>
              <a:off x="9829143" y="4148468"/>
              <a:ext cx="1021320" cy="65520"/>
            </p14:xfrm>
          </p:contentPart>
        </mc:Choice>
        <mc:Fallback>
          <p:pic>
            <p:nvPicPr>
              <p:cNvPr id="15" name="Ink 14"/>
              <p:cNvPicPr/>
              <p:nvPr/>
            </p:nvPicPr>
            <p:blipFill>
              <a:blip r:embed="rId11"/>
              <a:stretch>
                <a:fillRect/>
              </a:stretch>
            </p:blipFill>
            <p:spPr>
              <a:xfrm>
                <a:off x="9784503" y="4001588"/>
                <a:ext cx="1155960" cy="3880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6" name="Ink 15"/>
              <p14:cNvContentPartPr/>
              <p14:nvPr/>
            </p14:nvContentPartPr>
            <p14:xfrm>
              <a:off x="1590543" y="4476428"/>
              <a:ext cx="9125640" cy="168840"/>
            </p14:xfrm>
          </p:contentPart>
        </mc:Choice>
        <mc:Fallback>
          <p:pic>
            <p:nvPicPr>
              <p:cNvPr id="16" name="Ink 15"/>
              <p:cNvPicPr/>
              <p:nvPr/>
            </p:nvPicPr>
            <p:blipFill>
              <a:blip r:embed="rId13"/>
              <a:stretch>
                <a:fillRect/>
              </a:stretch>
            </p:blipFill>
            <p:spPr>
              <a:xfrm>
                <a:off x="1549863" y="4269428"/>
                <a:ext cx="9257040" cy="5522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7" name="Ink 16"/>
              <p14:cNvContentPartPr/>
              <p14:nvPr/>
            </p14:nvContentPartPr>
            <p14:xfrm>
              <a:off x="1446183" y="5029028"/>
              <a:ext cx="1659240" cy="66600"/>
            </p14:xfrm>
          </p:contentPart>
        </mc:Choice>
        <mc:Fallback>
          <p:pic>
            <p:nvPicPr>
              <p:cNvPr id="17" name="Ink 16"/>
              <p:cNvPicPr/>
              <p:nvPr/>
            </p:nvPicPr>
            <p:blipFill>
              <a:blip r:embed="rId15"/>
              <a:stretch>
                <a:fillRect/>
              </a:stretch>
            </p:blipFill>
            <p:spPr>
              <a:xfrm>
                <a:off x="1384983" y="4858748"/>
                <a:ext cx="1810440" cy="4186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8" name="Ink 17"/>
              <p14:cNvContentPartPr/>
              <p14:nvPr/>
            </p14:nvContentPartPr>
            <p14:xfrm>
              <a:off x="4204503" y="5000588"/>
              <a:ext cx="6301080" cy="127080"/>
            </p14:xfrm>
          </p:contentPart>
        </mc:Choice>
        <mc:Fallback>
          <p:pic>
            <p:nvPicPr>
              <p:cNvPr id="18" name="Ink 17"/>
              <p:cNvPicPr/>
              <p:nvPr/>
            </p:nvPicPr>
            <p:blipFill>
              <a:blip r:embed="rId17"/>
              <a:stretch>
                <a:fillRect/>
              </a:stretch>
            </p:blipFill>
            <p:spPr>
              <a:xfrm>
                <a:off x="4146183" y="4797188"/>
                <a:ext cx="6462720" cy="5072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9" name="Ink 18"/>
              <p14:cNvContentPartPr/>
              <p14:nvPr/>
            </p14:nvContentPartPr>
            <p14:xfrm>
              <a:off x="1526463" y="5349428"/>
              <a:ext cx="6282000" cy="151920"/>
            </p14:xfrm>
          </p:contentPart>
        </mc:Choice>
        <mc:Fallback>
          <p:pic>
            <p:nvPicPr>
              <p:cNvPr id="19" name="Ink 18"/>
              <p:cNvPicPr/>
              <p:nvPr/>
            </p:nvPicPr>
            <p:blipFill>
              <a:blip r:embed="rId19"/>
              <a:stretch>
                <a:fillRect/>
              </a:stretch>
            </p:blipFill>
            <p:spPr>
              <a:xfrm>
                <a:off x="1508103" y="5175548"/>
                <a:ext cx="6409800" cy="5216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0" name="Ink 19"/>
              <p14:cNvContentPartPr/>
              <p14:nvPr/>
            </p14:nvContentPartPr>
            <p14:xfrm>
              <a:off x="8444583" y="5455988"/>
              <a:ext cx="1956600" cy="137160"/>
            </p14:xfrm>
          </p:contentPart>
        </mc:Choice>
        <mc:Fallback>
          <p:pic>
            <p:nvPicPr>
              <p:cNvPr id="20" name="Ink 19"/>
              <p:cNvPicPr/>
              <p:nvPr/>
            </p:nvPicPr>
            <p:blipFill>
              <a:blip r:embed="rId21"/>
              <a:stretch>
                <a:fillRect/>
              </a:stretch>
            </p:blipFill>
            <p:spPr>
              <a:xfrm>
                <a:off x="8350983" y="5223788"/>
                <a:ext cx="2178360" cy="6264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1" name="Ink 20"/>
              <p14:cNvContentPartPr/>
              <p14:nvPr/>
            </p14:nvContentPartPr>
            <p14:xfrm>
              <a:off x="1445463" y="5913548"/>
              <a:ext cx="3515760" cy="149040"/>
            </p14:xfrm>
          </p:contentPart>
        </mc:Choice>
        <mc:Fallback>
          <p:pic>
            <p:nvPicPr>
              <p:cNvPr id="21" name="Ink 20"/>
              <p:cNvPicPr/>
              <p:nvPr/>
            </p:nvPicPr>
            <p:blipFill>
              <a:blip r:embed="rId23"/>
              <a:stretch>
                <a:fillRect/>
              </a:stretch>
            </p:blipFill>
            <p:spPr>
              <a:xfrm>
                <a:off x="1353303" y="5684228"/>
                <a:ext cx="3737880" cy="6048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4" name="Ink 23"/>
              <p14:cNvContentPartPr/>
              <p14:nvPr/>
            </p14:nvContentPartPr>
            <p14:xfrm>
              <a:off x="5829903" y="4267628"/>
              <a:ext cx="5909400" cy="2473560"/>
            </p14:xfrm>
          </p:contentPart>
        </mc:Choice>
        <mc:Fallback>
          <p:pic>
            <p:nvPicPr>
              <p:cNvPr id="24" name="Ink 23"/>
              <p:cNvPicPr/>
              <p:nvPr/>
            </p:nvPicPr>
            <p:blipFill>
              <a:blip r:embed="rId25"/>
              <a:stretch>
                <a:fillRect/>
              </a:stretch>
            </p:blipFill>
            <p:spPr>
              <a:xfrm>
                <a:off x="5805783" y="4244228"/>
                <a:ext cx="5952240" cy="2502720"/>
              </a:xfrm>
              <a:prstGeom prst="rect">
                <a:avLst/>
              </a:prstGeom>
            </p:spPr>
          </p:pic>
        </mc:Fallback>
      </mc:AlternateContent>
    </p:spTree>
    <p:extLst>
      <p:ext uri="{BB962C8B-B14F-4D97-AF65-F5344CB8AC3E}">
        <p14:creationId xmlns:p14="http://schemas.microsoft.com/office/powerpoint/2010/main" val="168402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these services appropriate for the organization?</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“…supportive community free of new HIV infections…”</a:t>
            </a:r>
          </a:p>
          <a:p>
            <a:endParaRPr lang="en-US" dirty="0" smtClean="0"/>
          </a:p>
          <a:p>
            <a:endParaRPr lang="en-US" dirty="0" smtClean="0"/>
          </a:p>
          <a:p>
            <a:pPr marL="0" indent="0">
              <a:buNone/>
            </a:pPr>
            <a:endParaRPr lang="en-US" dirty="0"/>
          </a:p>
          <a:p>
            <a:r>
              <a:rPr lang="en-US" dirty="0" smtClean="0"/>
              <a:t>“…leads the innovative efforts in the prevention of HIV infections…”</a:t>
            </a:r>
            <a:endParaRPr lang="en-US" dirty="0"/>
          </a:p>
          <a:p>
            <a:endParaRPr lang="en-US" dirty="0" smtClean="0"/>
          </a:p>
          <a:p>
            <a:endParaRPr lang="en-US" dirty="0"/>
          </a:p>
          <a:p>
            <a:r>
              <a:rPr lang="en-US" dirty="0" smtClean="0"/>
              <a:t>“…create and sustain healthy lives…”</a:t>
            </a:r>
            <a:endParaRPr lang="en-US" dirty="0"/>
          </a:p>
        </p:txBody>
      </p:sp>
      <p:sp>
        <p:nvSpPr>
          <p:cNvPr id="5" name="Content Placeholder 4"/>
          <p:cNvSpPr>
            <a:spLocks noGrp="1"/>
          </p:cNvSpPr>
          <p:nvPr>
            <p:ph sz="half" idx="2"/>
          </p:nvPr>
        </p:nvSpPr>
        <p:spPr/>
        <p:txBody>
          <a:bodyPr>
            <a:normAutofit lnSpcReduction="10000"/>
          </a:bodyPr>
          <a:lstStyle/>
          <a:p>
            <a:r>
              <a:rPr lang="en-US" dirty="0" smtClean="0"/>
              <a:t>Safe-sex education and promotion</a:t>
            </a:r>
          </a:p>
          <a:p>
            <a:r>
              <a:rPr lang="en-US" dirty="0" smtClean="0"/>
              <a:t>Group and individual counseling</a:t>
            </a:r>
          </a:p>
          <a:p>
            <a:r>
              <a:rPr lang="en-US" dirty="0" smtClean="0"/>
              <a:t>Promote regular testing for at-risk populations</a:t>
            </a:r>
          </a:p>
          <a:p>
            <a:endParaRPr lang="en-US" dirty="0"/>
          </a:p>
          <a:p>
            <a:r>
              <a:rPr lang="en-US" dirty="0" smtClean="0"/>
              <a:t>Nutrition education</a:t>
            </a:r>
          </a:p>
          <a:p>
            <a:r>
              <a:rPr lang="en-US" dirty="0" smtClean="0"/>
              <a:t>Medical treatment access/management</a:t>
            </a:r>
          </a:p>
          <a:p>
            <a:endParaRPr lang="en-US" dirty="0"/>
          </a:p>
          <a:p>
            <a:r>
              <a:rPr lang="en-US" dirty="0" smtClean="0"/>
              <a:t>Assist/provide funding for children who have HIV/AIDS</a:t>
            </a:r>
          </a:p>
          <a:p>
            <a:pPr marL="0" indent="0">
              <a:buNone/>
            </a:pPr>
            <a:endParaRPr lang="en-US" dirty="0"/>
          </a:p>
        </p:txBody>
      </p:sp>
    </p:spTree>
    <p:extLst>
      <p:ext uri="{BB962C8B-B14F-4D97-AF65-F5344CB8AC3E}">
        <p14:creationId xmlns:p14="http://schemas.microsoft.com/office/powerpoint/2010/main" val="352748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Let’s Try One More…</a:t>
            </a:r>
            <a:endParaRPr lang="en-US" dirty="0"/>
          </a:p>
        </p:txBody>
      </p:sp>
      <p:sp>
        <p:nvSpPr>
          <p:cNvPr id="6" name="Content Placeholder 5"/>
          <p:cNvSpPr>
            <a:spLocks noGrp="1"/>
          </p:cNvSpPr>
          <p:nvPr>
            <p:ph idx="1"/>
          </p:nvPr>
        </p:nvSpPr>
        <p:spPr/>
        <p:txBody>
          <a:bodyPr>
            <a:normAutofit lnSpcReduction="10000"/>
          </a:bodyPr>
          <a:lstStyle/>
          <a:p>
            <a:r>
              <a:rPr lang="en-US" dirty="0"/>
              <a:t>The American Red Cross prevents and alleviates human suffering in the face of emergencies by mobilizing the power of volunteers and the generosity of donors. The American Red Cross, through its strong network of volunteers, donors and partners, is always there in times of need. We aspire to turn compassion into action so </a:t>
            </a:r>
            <a:r>
              <a:rPr lang="en-US" dirty="0" smtClean="0"/>
              <a:t>that…</a:t>
            </a:r>
            <a:endParaRPr lang="en-US" dirty="0"/>
          </a:p>
          <a:p>
            <a:r>
              <a:rPr lang="en-US" dirty="0"/>
              <a:t>...all people affected by disaster across the country and around the world receive care, shelter and hope</a:t>
            </a:r>
            <a:r>
              <a:rPr lang="en-US" dirty="0" smtClean="0"/>
              <a:t>;</a:t>
            </a:r>
            <a:endParaRPr lang="en-US" dirty="0"/>
          </a:p>
          <a:p>
            <a:r>
              <a:rPr lang="en-US" dirty="0"/>
              <a:t>...our communities are ready and prepared for disasters</a:t>
            </a:r>
            <a:r>
              <a:rPr lang="en-US" dirty="0" smtClean="0"/>
              <a:t>;</a:t>
            </a:r>
            <a:endParaRPr lang="en-US" dirty="0"/>
          </a:p>
          <a:p>
            <a:r>
              <a:rPr lang="en-US" dirty="0"/>
              <a:t>...everyone in our country has access to safe, lifesaving blood and blood products</a:t>
            </a:r>
            <a:r>
              <a:rPr lang="en-US" dirty="0" smtClean="0"/>
              <a:t>;</a:t>
            </a:r>
            <a:endParaRPr lang="en-US" dirty="0"/>
          </a:p>
          <a:p>
            <a:r>
              <a:rPr lang="en-US" dirty="0"/>
              <a:t>...all members of our armed services and their families find support and comfort whenever needed; </a:t>
            </a:r>
            <a:r>
              <a:rPr lang="en-US" dirty="0" smtClean="0"/>
              <a:t>and</a:t>
            </a:r>
            <a:endParaRPr lang="en-US" dirty="0"/>
          </a:p>
          <a:p>
            <a:r>
              <a:rPr lang="en-US" dirty="0"/>
              <a:t>...in an emergency, there are always trained individuals nearby, ready to use their Red Cross skills to save lives</a:t>
            </a:r>
            <a:r>
              <a:rPr lang="en-US" dirty="0" smtClean="0"/>
              <a:t>.</a:t>
            </a:r>
          </a:p>
        </p:txBody>
      </p:sp>
    </p:spTree>
    <p:extLst>
      <p:ext uri="{BB962C8B-B14F-4D97-AF65-F5344CB8AC3E}">
        <p14:creationId xmlns:p14="http://schemas.microsoft.com/office/powerpoint/2010/main" val="2318741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 is your turn.</a:t>
            </a:r>
            <a:endParaRPr lang="en-US" dirty="0"/>
          </a:p>
        </p:txBody>
      </p:sp>
      <p:sp>
        <p:nvSpPr>
          <p:cNvPr id="3" name="Content Placeholder 2"/>
          <p:cNvSpPr>
            <a:spLocks noGrp="1"/>
          </p:cNvSpPr>
          <p:nvPr>
            <p:ph idx="1"/>
          </p:nvPr>
        </p:nvSpPr>
        <p:spPr/>
        <p:txBody>
          <a:bodyPr>
            <a:normAutofit/>
          </a:bodyPr>
          <a:lstStyle/>
          <a:p>
            <a:r>
              <a:rPr lang="en-US" dirty="0" smtClean="0"/>
              <a:t>Using your mission statement, you can create a “wish list” of services you want to provide to your target audience.  There are a few things to keep in mind…</a:t>
            </a:r>
          </a:p>
          <a:p>
            <a:endParaRPr lang="en-US" dirty="0"/>
          </a:p>
          <a:p>
            <a:r>
              <a:rPr lang="en-US" dirty="0" smtClean="0"/>
              <a:t>1.  Some services have a broad impact; others might focus on a few specific services and do those VERY WELL.  Think about the span of your organization.  We’re not trying solve the world peace problem…just a part of it.</a:t>
            </a:r>
          </a:p>
          <a:p>
            <a:r>
              <a:rPr lang="en-US" dirty="0" smtClean="0"/>
              <a:t>2.  Be realistic – your organization is a “start-up”, meaning you will have to raise a TON of money to do everything you really want to do.  Don’t be afraid to think big, but prioritize the work you want your organization to accomplish.</a:t>
            </a:r>
          </a:p>
          <a:p>
            <a:r>
              <a:rPr lang="en-US" dirty="0" smtClean="0"/>
              <a:t>3.  Refer to the mission statement!  If you want to accomplish something that is not in your mission, you should either throw it out or re-write your mission statement.  </a:t>
            </a:r>
          </a:p>
          <a:p>
            <a:pPr marL="0" indent="0">
              <a:buNone/>
            </a:pPr>
            <a:endParaRPr lang="en-US" dirty="0"/>
          </a:p>
        </p:txBody>
      </p:sp>
    </p:spTree>
    <p:extLst>
      <p:ext uri="{BB962C8B-B14F-4D97-AF65-F5344CB8AC3E}">
        <p14:creationId xmlns:p14="http://schemas.microsoft.com/office/powerpoint/2010/main" val="326047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Look at this profile.</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Name:  </a:t>
            </a:r>
            <a:r>
              <a:rPr lang="en-US" dirty="0" err="1" smtClean="0"/>
              <a:t>DiscoverU</a:t>
            </a:r>
            <a:endParaRPr lang="en-US" dirty="0" smtClean="0"/>
          </a:p>
          <a:p>
            <a:r>
              <a:rPr lang="en-US" dirty="0" smtClean="0"/>
              <a:t>Cause:  College Access</a:t>
            </a:r>
          </a:p>
          <a:p>
            <a:r>
              <a:rPr lang="en-US" dirty="0" smtClean="0"/>
              <a:t>Location:  Houston, TX</a:t>
            </a:r>
          </a:p>
          <a:p>
            <a:r>
              <a:rPr lang="en-US" dirty="0" smtClean="0"/>
              <a:t>Mission:  </a:t>
            </a:r>
            <a:r>
              <a:rPr lang="en-US" dirty="0"/>
              <a:t>We envision the day when every young person has the academic and </a:t>
            </a:r>
            <a:r>
              <a:rPr lang="en-US" i="1" dirty="0"/>
              <a:t>personal</a:t>
            </a:r>
            <a:r>
              <a:rPr lang="en-US" dirty="0"/>
              <a:t> skills to succeed in high school, college, and life. </a:t>
            </a:r>
            <a:r>
              <a:rPr lang="en-US" dirty="0" smtClean="0"/>
              <a:t> To </a:t>
            </a:r>
            <a:r>
              <a:rPr lang="en-US" dirty="0"/>
              <a:t>realize this vision, we focus our efforts on one mission: to provide resources and learning experiences that empower at-risk youth to take the next step toward higher education. </a:t>
            </a:r>
            <a:endParaRPr lang="en-US" dirty="0"/>
          </a:p>
          <a:p>
            <a:endParaRPr lang="en-US" dirty="0"/>
          </a:p>
        </p:txBody>
      </p:sp>
      <p:sp>
        <p:nvSpPr>
          <p:cNvPr id="5" name="Content Placeholder 4"/>
          <p:cNvSpPr>
            <a:spLocks noGrp="1"/>
          </p:cNvSpPr>
          <p:nvPr>
            <p:ph sz="half" idx="2"/>
          </p:nvPr>
        </p:nvSpPr>
        <p:spPr/>
        <p:txBody>
          <a:bodyPr>
            <a:normAutofit lnSpcReduction="10000"/>
          </a:bodyPr>
          <a:lstStyle/>
          <a:p>
            <a:r>
              <a:rPr lang="en-US" dirty="0" smtClean="0"/>
              <a:t>Services:  </a:t>
            </a:r>
          </a:p>
          <a:p>
            <a:pPr lvl="1"/>
            <a:r>
              <a:rPr lang="en-US" dirty="0" smtClean="0"/>
              <a:t>Financial assistance, including tuition for summer programs, application fees, equipment acquisition, etc.</a:t>
            </a:r>
          </a:p>
          <a:p>
            <a:pPr lvl="1"/>
            <a:r>
              <a:rPr lang="en-US" dirty="0" smtClean="0"/>
              <a:t>Student aid, counseling, and resource connections for applying to Fantastic Learning Opportunities (FLOs)</a:t>
            </a:r>
          </a:p>
          <a:p>
            <a:pPr lvl="1"/>
            <a:r>
              <a:rPr lang="en-US" dirty="0" smtClean="0"/>
              <a:t>After-experience counseling to connect students to college curriculum from a sponsored learning experience.</a:t>
            </a:r>
          </a:p>
          <a:p>
            <a:pPr lvl="1"/>
            <a:r>
              <a:rPr lang="en-US" dirty="0" smtClean="0"/>
              <a:t>Student identification and matching to potential programs of interest</a:t>
            </a:r>
          </a:p>
          <a:p>
            <a:pPr lvl="1"/>
            <a:r>
              <a:rPr lang="en-US" dirty="0" smtClean="0"/>
              <a:t>Collection of programs that cater to a very broad range of interests, talents, and academic experiences.</a:t>
            </a:r>
          </a:p>
          <a:p>
            <a:pPr lvl="1"/>
            <a:endParaRPr lang="en-US" dirty="0"/>
          </a:p>
        </p:txBody>
      </p:sp>
    </p:spTree>
    <p:extLst>
      <p:ext uri="{BB962C8B-B14F-4D97-AF65-F5344CB8AC3E}">
        <p14:creationId xmlns:p14="http://schemas.microsoft.com/office/powerpoint/2010/main" val="602601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TC103090434[[fn=Wood Type]]</Template>
  <TotalTime>1066</TotalTime>
  <Words>950</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Rockwell</vt:lpstr>
      <vt:lpstr>Rockwell Condensed</vt:lpstr>
      <vt:lpstr>Wingdings</vt:lpstr>
      <vt:lpstr>Wood Type</vt:lpstr>
      <vt:lpstr>Establishing Services for our organization</vt:lpstr>
      <vt:lpstr>Reflecting on our Mission Statements</vt:lpstr>
      <vt:lpstr>Your organization has a mission. Now, your organization should work.</vt:lpstr>
      <vt:lpstr>“if we were on the board…” Let’s practice Creating Services.</vt:lpstr>
      <vt:lpstr>Use these points to create your list.</vt:lpstr>
      <vt:lpstr>Are these services appropriate for the organization?</vt:lpstr>
      <vt:lpstr>Let’s Try One More…</vt:lpstr>
      <vt:lpstr>Now, it is your turn.</vt:lpstr>
      <vt:lpstr>Examples…  Look at this profile.</vt:lpstr>
      <vt:lpstr>For Next Friday…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Services for our organization</dc:title>
  <dc:creator>Janis Bellon</dc:creator>
  <cp:lastModifiedBy>Janis Bellon</cp:lastModifiedBy>
  <cp:revision>8</cp:revision>
  <dcterms:created xsi:type="dcterms:W3CDTF">2013-05-09T18:33:30Z</dcterms:created>
  <dcterms:modified xsi:type="dcterms:W3CDTF">2013-05-10T12:20:28Z</dcterms:modified>
</cp:coreProperties>
</file>