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5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1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2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0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3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4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3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CE0B-C2D8-43A5-80FF-3F0AE3C2371F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8AAB6-16B9-476D-885E-8E2EC6ECF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We.  Need.  Money!:</a:t>
            </a:r>
            <a:br>
              <a:rPr lang="en-US" dirty="0" smtClean="0"/>
            </a:br>
            <a:r>
              <a:rPr lang="en-US" dirty="0" smtClean="0"/>
              <a:t>Setting up financial plans for our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out your typed mission statements and list of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9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your list of services…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then have to know that all of this costs money, time, and manpower…which basically all ties back to money.</a:t>
            </a:r>
          </a:p>
          <a:p>
            <a:r>
              <a:rPr lang="en-US" dirty="0" smtClean="0"/>
              <a:t>What you need to figure out is how you will get money for your organization, and how you are going to spend it.</a:t>
            </a:r>
          </a:p>
          <a:p>
            <a:r>
              <a:rPr lang="en-US" dirty="0" smtClean="0"/>
              <a:t>This is a </a:t>
            </a:r>
            <a:r>
              <a:rPr lang="en-US" i="1" dirty="0" smtClean="0"/>
              <a:t>not-for-profit</a:t>
            </a:r>
            <a:r>
              <a:rPr lang="en-US" dirty="0" smtClean="0"/>
              <a:t> organization.  Though you are allowed to give salaries to people, every other penny must return to the purpose of the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lesson in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Lesson #1:  If you don’t have money, or something to trade, working is difficult.</a:t>
            </a:r>
          </a:p>
          <a:p>
            <a:r>
              <a:rPr lang="en-US" dirty="0" smtClean="0"/>
              <a:t>Lesson #2:  You need more money than you think you do.  A </a:t>
            </a:r>
            <a:r>
              <a:rPr lang="en-US" i="1" dirty="0" smtClean="0"/>
              <a:t>lower middle class </a:t>
            </a:r>
            <a:r>
              <a:rPr lang="en-US" dirty="0" smtClean="0"/>
              <a:t>salary begins at about $40,000.  A national non-profit executive makes around $150,000.  Every piece of paper you print, every banner you make, and every auditorium you rent will cost money up front.</a:t>
            </a:r>
          </a:p>
          <a:p>
            <a:r>
              <a:rPr lang="en-US" dirty="0" smtClean="0"/>
              <a:t>Lesson #3:  Lots of profiting corporations </a:t>
            </a:r>
            <a:r>
              <a:rPr lang="en-US" i="1" dirty="0" smtClean="0"/>
              <a:t>enjoy</a:t>
            </a:r>
            <a:r>
              <a:rPr lang="en-US" dirty="0" smtClean="0"/>
              <a:t> giving money in order to boost their good name.  Just choose wisely if you ask for corporate sponsorship.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Budget Looks Like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Services for Fort Bend Education Foundation:</a:t>
            </a:r>
          </a:p>
          <a:p>
            <a:r>
              <a:rPr lang="en-US" dirty="0" smtClean="0"/>
              <a:t>Legal Representation for teachers</a:t>
            </a:r>
          </a:p>
          <a:p>
            <a:r>
              <a:rPr lang="en-US" dirty="0" smtClean="0"/>
              <a:t>Financial Advice/Retire-</a:t>
            </a:r>
            <a:r>
              <a:rPr lang="en-US" dirty="0" err="1" smtClean="0"/>
              <a:t>ment</a:t>
            </a:r>
            <a:r>
              <a:rPr lang="en-US" dirty="0" smtClean="0"/>
              <a:t> Planning for teachers</a:t>
            </a:r>
          </a:p>
          <a:p>
            <a:r>
              <a:rPr lang="en-US" dirty="0" smtClean="0"/>
              <a:t>Technology grants for classrooms</a:t>
            </a:r>
          </a:p>
          <a:p>
            <a:r>
              <a:rPr lang="en-US" dirty="0" smtClean="0"/>
              <a:t>New Teacher welcome packs</a:t>
            </a:r>
          </a:p>
          <a:p>
            <a:r>
              <a:rPr lang="en-US" dirty="0" smtClean="0"/>
              <a:t>Teacher/parent liaison support</a:t>
            </a:r>
          </a:p>
          <a:p>
            <a:r>
              <a:rPr lang="en-US" dirty="0" smtClean="0"/>
              <a:t>Provision for professional development for teachers</a:t>
            </a:r>
          </a:p>
          <a:p>
            <a:r>
              <a:rPr lang="en-US" dirty="0" smtClean="0"/>
              <a:t>Internal salaries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Fundraising activities:  $350,000</a:t>
            </a:r>
          </a:p>
          <a:p>
            <a:r>
              <a:rPr lang="en-US" dirty="0" smtClean="0"/>
              <a:t>Corporate sponsorship (Shell, Schlumberger, Teacher Heaven, etc.):  $500,000</a:t>
            </a:r>
          </a:p>
          <a:p>
            <a:r>
              <a:rPr lang="en-US" dirty="0" smtClean="0"/>
              <a:t>Membership dues:  $200,000</a:t>
            </a:r>
          </a:p>
          <a:p>
            <a:r>
              <a:rPr lang="en-US" dirty="0" smtClean="0"/>
              <a:t>Grant acquisition:  $1,000,000</a:t>
            </a:r>
          </a:p>
          <a:p>
            <a:r>
              <a:rPr lang="en-US" dirty="0" smtClean="0"/>
              <a:t>Volunteer Human Equity:  est. $500,000</a:t>
            </a:r>
          </a:p>
          <a:p>
            <a:r>
              <a:rPr lang="en-US" dirty="0" smtClean="0"/>
              <a:t>Total budget:  $2,500,000</a:t>
            </a:r>
          </a:p>
        </p:txBody>
      </p:sp>
    </p:spTree>
    <p:extLst>
      <p:ext uri="{BB962C8B-B14F-4D97-AF65-F5344CB8AC3E}">
        <p14:creationId xmlns:p14="http://schemas.microsoft.com/office/powerpoint/2010/main" val="34812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need to determine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Budgets and services must fit together.  If your budget exceeds what you are able to raise in funds, you need to cut services from your organization.</a:t>
            </a:r>
          </a:p>
          <a:p>
            <a:r>
              <a:rPr lang="en-US" dirty="0" smtClean="0"/>
              <a:t>BE REALISTIC.  Think about the following schedule: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 organizations:</a:t>
            </a:r>
          </a:p>
          <a:p>
            <a:pPr lvl="1"/>
            <a:r>
              <a:rPr lang="en-US" dirty="0" smtClean="0"/>
              <a:t>&lt;$2.5 million</a:t>
            </a:r>
          </a:p>
          <a:p>
            <a:r>
              <a:rPr lang="en-US" dirty="0" smtClean="0"/>
              <a:t>Regional/state organizations:</a:t>
            </a:r>
          </a:p>
          <a:p>
            <a:pPr lvl="1"/>
            <a:r>
              <a:rPr lang="en-US" dirty="0" smtClean="0"/>
              <a:t>$3-10 million</a:t>
            </a:r>
          </a:p>
          <a:p>
            <a:r>
              <a:rPr lang="en-US" dirty="0" smtClean="0"/>
              <a:t>National organizations:</a:t>
            </a:r>
          </a:p>
          <a:p>
            <a:pPr lvl="1"/>
            <a:r>
              <a:rPr lang="en-US" dirty="0" smtClean="0"/>
              <a:t>$25-75 million</a:t>
            </a:r>
          </a:p>
          <a:p>
            <a:r>
              <a:rPr lang="en-US" dirty="0" smtClean="0"/>
              <a:t>International organizations:</a:t>
            </a:r>
          </a:p>
          <a:p>
            <a:pPr lvl="1"/>
            <a:r>
              <a:rPr lang="en-US" dirty="0" smtClean="0"/>
              <a:t>&lt;$75 million</a:t>
            </a:r>
          </a:p>
        </p:txBody>
      </p:sp>
    </p:spTree>
    <p:extLst>
      <p:ext uri="{BB962C8B-B14F-4D97-AF65-F5344CB8AC3E}">
        <p14:creationId xmlns:p14="http://schemas.microsoft.com/office/powerpoint/2010/main" val="42298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10244</TotalTime>
  <Words>359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We.  Need.  Money!: Setting up financial plans for our organization</vt:lpstr>
      <vt:lpstr>If you have your list of services…</vt:lpstr>
      <vt:lpstr>Your lesson in economics</vt:lpstr>
      <vt:lpstr>What A Budget Looks Like</vt:lpstr>
      <vt:lpstr>What YOU need to determine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We.  Need.  Money!: Setting up financial plans for our organization</dc:title>
  <dc:creator>Janis Bellon</dc:creator>
  <cp:lastModifiedBy>Janis Bellon</cp:lastModifiedBy>
  <cp:revision>3</cp:revision>
  <dcterms:created xsi:type="dcterms:W3CDTF">2013-05-17T12:21:00Z</dcterms:created>
  <dcterms:modified xsi:type="dcterms:W3CDTF">2013-05-24T15:05:54Z</dcterms:modified>
</cp:coreProperties>
</file>