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FFA9-3C6A-4AA1-A639-F0EBB084B9BE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E897-B069-499C-A4A6-4846E173A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23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FFA9-3C6A-4AA1-A639-F0EBB084B9BE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E897-B069-499C-A4A6-4846E173A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96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FFA9-3C6A-4AA1-A639-F0EBB084B9BE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E897-B069-499C-A4A6-4846E173A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89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FFA9-3C6A-4AA1-A639-F0EBB084B9BE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E897-B069-499C-A4A6-4846E173A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38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FFA9-3C6A-4AA1-A639-F0EBB084B9BE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E897-B069-499C-A4A6-4846E173A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37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FFA9-3C6A-4AA1-A639-F0EBB084B9BE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E897-B069-499C-A4A6-4846E173A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46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FFA9-3C6A-4AA1-A639-F0EBB084B9BE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E897-B069-499C-A4A6-4846E173A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62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FFA9-3C6A-4AA1-A639-F0EBB084B9BE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E897-B069-499C-A4A6-4846E173A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50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FFA9-3C6A-4AA1-A639-F0EBB084B9BE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E897-B069-499C-A4A6-4846E173A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24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FFA9-3C6A-4AA1-A639-F0EBB084B9BE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E897-B069-499C-A4A6-4846E173A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74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8FFA9-3C6A-4AA1-A639-F0EBB084B9BE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E897-B069-499C-A4A6-4846E173A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4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8FFA9-3C6A-4AA1-A639-F0EBB084B9BE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3E897-B069-499C-A4A6-4846E173A6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57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Looking forward to </a:t>
            </a:r>
            <a:br>
              <a:rPr lang="en-US" dirty="0" smtClean="0"/>
            </a:br>
            <a:r>
              <a:rPr lang="en-US" dirty="0" smtClean="0"/>
              <a:t>TIMED WRITE FRIDAY!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6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advice: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Transitions are a beautiful thing.</a:t>
            </a:r>
          </a:p>
          <a:p>
            <a:r>
              <a:rPr lang="en-US" dirty="0" smtClean="0"/>
              <a:t>Never write, “In conclusion” or “That’s what my essay is about.”  We know.  We read it.</a:t>
            </a:r>
          </a:p>
          <a:p>
            <a:r>
              <a:rPr lang="en-US" dirty="0" smtClean="0"/>
              <a:t>Evidence should be discussed.  Never assume your reader knows exactly what you are thinking.  Let them know in writing.</a:t>
            </a:r>
          </a:p>
          <a:p>
            <a:r>
              <a:rPr lang="en-US" dirty="0" smtClean="0"/>
              <a:t>If you are using quotes, quote verbatim.  </a:t>
            </a:r>
          </a:p>
          <a:p>
            <a:r>
              <a:rPr lang="en-US" dirty="0" smtClean="0"/>
              <a:t>Breathe.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59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Timed Write Friday looks like…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class period to write the essay – the sooner everyone is ready to go, the sooner we start.</a:t>
            </a:r>
          </a:p>
          <a:p>
            <a:r>
              <a:rPr lang="en-US" dirty="0" smtClean="0"/>
              <a:t>Allowed one 3x5 index card to record your notes and rough outline of your essay.</a:t>
            </a:r>
          </a:p>
          <a:p>
            <a:r>
              <a:rPr lang="en-US" dirty="0" smtClean="0"/>
              <a:t>The ONLY complete sentence allowed on your card is your thesis statement</a:t>
            </a:r>
          </a:p>
          <a:p>
            <a:r>
              <a:rPr lang="en-US" dirty="0" smtClean="0"/>
              <a:t>Bullet points, please.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3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Timed Write Friday looks like…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this timed write, the text will be allowed.</a:t>
            </a:r>
          </a:p>
          <a:p>
            <a:r>
              <a:rPr lang="en-US" dirty="0" smtClean="0"/>
              <a:t>Once the bell rings, you finish your sentence and submit your essay.</a:t>
            </a:r>
          </a:p>
          <a:p>
            <a:r>
              <a:rPr lang="en-US" dirty="0" smtClean="0"/>
              <a:t>Essay should be 3-4 paragraphs long (min. 2 body paragraphs, conclusion optional if time runs short).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948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Tomorrow’s question: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protagonist in "The Cask of Amontillado", </a:t>
            </a:r>
            <a:r>
              <a:rPr lang="en-US" dirty="0" err="1" smtClean="0"/>
              <a:t>Montresor</a:t>
            </a:r>
            <a:r>
              <a:rPr lang="en-US" dirty="0" smtClean="0"/>
              <a:t>, can be explained in several different ways.  Some focus on his strategies to lure </a:t>
            </a:r>
            <a:r>
              <a:rPr lang="en-US" dirty="0" err="1" smtClean="0"/>
              <a:t>Fortunado</a:t>
            </a:r>
            <a:r>
              <a:rPr lang="en-US" dirty="0" smtClean="0"/>
              <a:t> into his catacombs; others focus on his behaviors after succeeding in his need for revenge.  There is no argument, however, that </a:t>
            </a:r>
            <a:r>
              <a:rPr lang="en-US" dirty="0" err="1" smtClean="0"/>
              <a:t>Montresor's</a:t>
            </a:r>
            <a:r>
              <a:rPr lang="en-US" dirty="0" smtClean="0"/>
              <a:t> character is well-developed, complex, and multi-faceted enough to elicit conversation.  In a well-written essay, explain how Edgar Allan Poe uses diction, figurative language, and story details within "The Cask of Amontillado" to develop </a:t>
            </a:r>
            <a:r>
              <a:rPr lang="en-US" dirty="0" err="1" smtClean="0"/>
              <a:t>Montresor</a:t>
            </a:r>
            <a:r>
              <a:rPr lang="en-US" dirty="0" smtClean="0"/>
              <a:t> as a character.  You must use two out of three of the following devices.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95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 of all that…here’s your focus.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 well-written essay, explain how Edgar Allan Poe uses diction, figurative language, and story details within "The Cask of Amontillado" to develop </a:t>
            </a:r>
            <a:r>
              <a:rPr lang="en-US" dirty="0" err="1" smtClean="0"/>
              <a:t>Montresor</a:t>
            </a:r>
            <a:r>
              <a:rPr lang="en-US" dirty="0" smtClean="0"/>
              <a:t> as a character.  You must use two out of three of the following devices.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85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the 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Remember, thesis statements give an overall preview of the essay.  So, in your thesis statement for THIS essay, you need:</a:t>
            </a:r>
          </a:p>
          <a:p>
            <a:pPr lvl="1"/>
            <a:r>
              <a:rPr lang="en-US" dirty="0" smtClean="0"/>
              <a:t>Two words that describe </a:t>
            </a:r>
            <a:r>
              <a:rPr lang="en-US" dirty="0" err="1" smtClean="0"/>
              <a:t>Montresor</a:t>
            </a:r>
            <a:endParaRPr lang="en-US" dirty="0" smtClean="0"/>
          </a:p>
          <a:p>
            <a:pPr lvl="1"/>
            <a:r>
              <a:rPr lang="en-US" dirty="0" smtClean="0"/>
              <a:t>Two devices that Poe uses to help characterize </a:t>
            </a:r>
            <a:r>
              <a:rPr lang="en-US" dirty="0" err="1" smtClean="0"/>
              <a:t>Montresor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96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Potential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“The Cask of Amontillado”, Edgar Allan Poe uses __________ and _____________ in order to show </a:t>
            </a:r>
            <a:r>
              <a:rPr lang="en-US" dirty="0" err="1" smtClean="0"/>
              <a:t>Montresor</a:t>
            </a:r>
            <a:r>
              <a:rPr lang="en-US" dirty="0" smtClean="0"/>
              <a:t> as a __________ and __________ character.</a:t>
            </a:r>
          </a:p>
          <a:p>
            <a:endParaRPr lang="en-US" dirty="0"/>
          </a:p>
          <a:p>
            <a:r>
              <a:rPr lang="en-US" dirty="0" smtClean="0"/>
              <a:t>Edgar Allan Poe casts </a:t>
            </a:r>
            <a:r>
              <a:rPr lang="en-US" dirty="0" err="1" smtClean="0"/>
              <a:t>Montresor</a:t>
            </a:r>
            <a:r>
              <a:rPr lang="en-US" dirty="0" smtClean="0"/>
              <a:t> as a _________ and __________ character using __________ and __________ in his writing within “The Cask of Amontillado.”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95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Paragraphs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Body paragraphs should defend the thesis, one point at a time.</a:t>
            </a:r>
          </a:p>
          <a:p>
            <a:r>
              <a:rPr lang="en-US" dirty="0" smtClean="0"/>
              <a:t>Body paragraphs can focus on the device used OR the trait and how that trait is brought forth.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27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restate the thesis, I will reduce your score by at least one score point.</a:t>
            </a:r>
          </a:p>
          <a:p>
            <a:endParaRPr lang="en-US" dirty="0"/>
          </a:p>
          <a:p>
            <a:r>
              <a:rPr lang="en-US" dirty="0" smtClean="0"/>
              <a:t>Conclusions REINFORCE a thesis by giving final reflections.  They do NOT repeat the thesis.  This is akin to telling your reader, “You were obviously stupid enough to not read it the first time.”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21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534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Looking forward to  TIMED WRITE FRIDAY!</vt:lpstr>
      <vt:lpstr>What Timed Write Friday looks like…</vt:lpstr>
      <vt:lpstr>What Timed Write Friday looks like…</vt:lpstr>
      <vt:lpstr>Tomorrow’s question:</vt:lpstr>
      <vt:lpstr>Out of all that…here’s your focus.</vt:lpstr>
      <vt:lpstr>Writing the Thesis</vt:lpstr>
      <vt:lpstr>A Potential Template</vt:lpstr>
      <vt:lpstr>Body Paragraphs</vt:lpstr>
      <vt:lpstr>Conclusions</vt:lpstr>
      <vt:lpstr>Final advice:</vt:lpstr>
    </vt:vector>
  </TitlesOfParts>
  <Company>Fort Bend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Looking forward to  TIMED WRITE FRIDAY!</dc:title>
  <dc:creator>Janis Bellon</dc:creator>
  <cp:lastModifiedBy>Janis Bellon</cp:lastModifiedBy>
  <cp:revision>3</cp:revision>
  <dcterms:created xsi:type="dcterms:W3CDTF">2013-09-12T12:08:32Z</dcterms:created>
  <dcterms:modified xsi:type="dcterms:W3CDTF">2013-09-12T20:35:00Z</dcterms:modified>
</cp:coreProperties>
</file>